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6EEB0-9BE1-4476-B091-D99AC4479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CE9CD-30C6-46C7-971F-9478D88FC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75B4F-5997-4C9D-801C-0210AB6A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8E202-8D6D-4B73-A948-00FC5160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69F94-5ECB-4545-9002-4563EFA5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46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153D8-DAAF-43D0-9D6B-6844063E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93AE7-1898-4462-9709-9061F0948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5EC1A-ADFE-43B2-B12E-B235B785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3FEC-778D-4B79-BD4A-0BB69C767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0D7BA-3F40-4038-85B8-3092A63A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278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675815-1808-49EE-86A0-A9E9C2D6A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6E3BB-1FDC-4401-8D36-9BF472E07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CD4E5-EA1E-40CB-B199-472947C7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6A677-E0E9-425D-B35C-1B1E4572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5FC6D-1236-4452-B7A7-B63B5514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429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42EF-ADF0-4D22-AA1B-9848B867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1376E-DAE8-4A4B-BACD-738A8B24C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263C2-F048-4863-962E-723699E5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0B873-117F-429B-BE6D-4E8E0D2FF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56C5B-3DA9-44A8-9D20-A12DC35A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344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B76E-F8C1-427E-AC0C-11275EAE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548EE-F2D4-4D10-9CC5-D091AF157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248ED-9D7E-4127-98CE-7D74852B3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8118F-3E13-45FC-BCC8-238B8B5E3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5D368-776F-4380-BCC3-F09CD9D5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071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9CA03-EB8D-4103-AE90-7DB89ED6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B2D5-A726-42C4-9D14-B306B5861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0307A-E78F-493B-A584-BC5033EDE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10459-4167-429E-B02D-63449578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03696-A621-4124-884B-F44D8E79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75199-C250-485F-A9E6-C86C7410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842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E6F35-36A0-466B-B66A-C27401FA0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64279-3B9D-43CE-9CA0-1922FBA6F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48AF6-DB38-4F1F-99C7-D1D680AE0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C5FA11-8FAF-43FE-8E95-76ECD7158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8520C-6872-4B5F-81E8-0EB6B0C23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C7657E-3687-4506-9B48-7D5DFD5C2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19E75-171D-4470-9BE7-7C42E447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78698-1976-4DA2-8ED0-D2F3509A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886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C8A22-8C4C-4795-9EC6-1984E940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F08B9-1600-4EAF-943F-C56D78C4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34BE8-C3F6-4020-A5FE-86045329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E6880-FD45-41A5-97E0-7E9E1397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475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73504-74CE-4E83-9F4F-DF89407A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54612-9017-4A53-9699-0F5A23B3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6CC24-C1C3-4EBB-8A22-040191DE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827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1008-FBC5-4434-B55C-501006220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57083-30D9-49BF-871C-DBE1CE4B3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E1192-ABB7-42EC-B204-962467723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B03A5-87FE-45D9-A853-F6D04FB0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AA052-4343-477C-A832-723CC7CC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EB73B-8F2F-44B7-AAAF-2D1A5183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707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DF6F7-A380-471D-8950-77C28574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0E7ED3-018E-4AE1-A42D-FB58DA7D6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BA05A-8C30-46C8-970F-440BBC1F6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48DE9-2CC7-460D-AF1A-546DE621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1DBA7-8D47-4AA5-B83F-237F451A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896C-DDD6-4CF0-905F-94CED18B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4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C50C0A-33BA-4B13-A9B6-9A7F266A7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A3255-0CFF-4B78-AC5B-C0C93688E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1E9E3-228F-4452-BF28-117A8D955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62E0-F24D-481E-8934-9F92341E93DC}" type="datetimeFigureOut">
              <a:rPr lang="en-NZ" smtClean="0"/>
              <a:t>3/08/2020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63E2C-BA00-4B83-A2C5-E34F82AA0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917F-88B9-4F3C-8E32-9D42D5655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9CDFF-14D8-4BD9-BD5B-7E7FD5831D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215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1275668-2839-4E34-935A-8FAC5936E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274" y="372865"/>
            <a:ext cx="3949804" cy="12464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086375-E3E3-406C-A79E-BB534F22DE61}"/>
              </a:ext>
            </a:extLst>
          </p:cNvPr>
          <p:cNvSpPr txBox="1"/>
          <p:nvPr/>
        </p:nvSpPr>
        <p:spPr>
          <a:xfrm>
            <a:off x="2817223" y="2605006"/>
            <a:ext cx="65575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/>
              <a:t>[Your Name]</a:t>
            </a:r>
            <a:endParaRPr lang="en-NZ" sz="4800" dirty="0"/>
          </a:p>
          <a:p>
            <a:r>
              <a:rPr lang="en-NZ" sz="2400" dirty="0"/>
              <a:t>[School]</a:t>
            </a:r>
          </a:p>
          <a:p>
            <a:r>
              <a:rPr lang="en-NZ" sz="2400" b="1" dirty="0"/>
              <a:t>[Faculty]</a:t>
            </a:r>
          </a:p>
          <a:p>
            <a:r>
              <a:rPr lang="en-NZ" sz="2400" b="1" dirty="0"/>
              <a:t>Victoria University of Wellington</a:t>
            </a:r>
          </a:p>
          <a:p>
            <a:r>
              <a:rPr lang="en-NZ" sz="2400" i="1" dirty="0"/>
              <a:t>[Title of your talk]</a:t>
            </a:r>
          </a:p>
          <a:p>
            <a:endParaRPr lang="en-NZ" dirty="0"/>
          </a:p>
        </p:txBody>
      </p:sp>
      <p:pic>
        <p:nvPicPr>
          <p:cNvPr id="6" name="Picture 5" descr="A picture containing drawing, person&#10;&#10;Description automatically generated">
            <a:extLst>
              <a:ext uri="{FF2B5EF4-FFF2-40B4-BE49-F238E27FC236}">
                <a16:creationId xmlns:a16="http://schemas.microsoft.com/office/drawing/2014/main" id="{22514261-2163-477C-9C22-861923F5E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1" y="133384"/>
            <a:ext cx="5600168" cy="172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4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915922158074BBA4ED09EBBA74AD9" ma:contentTypeVersion="12" ma:contentTypeDescription="Create a new document." ma:contentTypeScope="" ma:versionID="c42a1458b8c3e2002c12a33cf207429f">
  <xsd:schema xmlns:xsd="http://www.w3.org/2001/XMLSchema" xmlns:xs="http://www.w3.org/2001/XMLSchema" xmlns:p="http://schemas.microsoft.com/office/2006/metadata/properties" xmlns:ns2="675d422b-04e8-4f46-8f8b-6b9f25994d91" xmlns:ns3="28abf8f8-4f89-4eb7-b233-7d09e7559cac" targetNamespace="http://schemas.microsoft.com/office/2006/metadata/properties" ma:root="true" ma:fieldsID="5f9f84bfd0f8d34d910c99ddcc919898" ns2:_="" ns3:_="">
    <xsd:import namespace="675d422b-04e8-4f46-8f8b-6b9f25994d91"/>
    <xsd:import namespace="28abf8f8-4f89-4eb7-b233-7d09e7559c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d422b-04e8-4f46-8f8b-6b9f25994d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bf8f8-4f89-4eb7-b233-7d09e7559ca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E53839-692B-4ECF-B071-2B0B54D6E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5d422b-04e8-4f46-8f8b-6b9f25994d91"/>
    <ds:schemaRef ds:uri="28abf8f8-4f89-4eb7-b233-7d09e7559c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7C9EA1-8B90-4338-B0F9-5A4D4E9F49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6CC123-DA7D-4DC0-B27F-85FFF8419518}">
  <ds:schemaRefs>
    <ds:schemaRef ds:uri="http://schemas.microsoft.com/office/2006/documentManagement/types"/>
    <ds:schemaRef ds:uri="http://schemas.microsoft.com/office/infopath/2007/PartnerControls"/>
    <ds:schemaRef ds:uri="28abf8f8-4f89-4eb7-b233-7d09e7559cac"/>
    <ds:schemaRef ds:uri="http://purl.org/dc/elements/1.1/"/>
    <ds:schemaRef ds:uri="http://schemas.microsoft.com/office/2006/metadata/properties"/>
    <ds:schemaRef ds:uri="675d422b-04e8-4f46-8f8b-6b9f25994d9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Crawley</dc:creator>
  <cp:lastModifiedBy>Sam Crawley</cp:lastModifiedBy>
  <cp:revision>1</cp:revision>
  <dcterms:created xsi:type="dcterms:W3CDTF">2020-08-03T03:16:03Z</dcterms:created>
  <dcterms:modified xsi:type="dcterms:W3CDTF">2020-08-03T03:22:07Z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0x010100384915922158074BBA4ED09EBBA74AD9</vt:lpwstr>
  </property>
</Properties>
</file>