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6" r:id="rId6"/>
    <p:sldId id="268" r:id="rId7"/>
    <p:sldId id="257" r:id="rId8"/>
    <p:sldId id="261" r:id="rId9"/>
    <p:sldId id="262" r:id="rId10"/>
    <p:sldId id="258" r:id="rId11"/>
    <p:sldId id="263" r:id="rId12"/>
    <p:sldId id="267" r:id="rId13"/>
    <p:sldId id="259" r:id="rId14"/>
    <p:sldId id="264" r:id="rId15"/>
    <p:sldId id="265"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21A18F-F05A-4EE3-A63C-30C5AFAEFF97}" v="88" dt="2021-03-30T00:03:42.276"/>
    <p1510:client id="{56B65C64-6B17-4829-BE25-CC1A562F5848}" v="2879" dt="2021-03-30T02:49:50.359"/>
    <p1510:client id="{5A3EB99F-D072-0000-862A-226C38C28261}" v="67" dt="2021-03-30T06:09:53.996"/>
    <p1510:client id="{5FF6C7E7-5C5E-4FA0-A1D9-423F882B4B03}" v="861" dt="2021-03-30T00:26:37.397"/>
    <p1510:client id="{6C569BE8-5F9C-4CFC-A0E9-76F6E7895162}" v="2338" dt="2021-03-30T22:55:27.857"/>
    <p1510:client id="{7D870750-465A-C24B-AB88-F66348A0869C}" v="405" dt="2021-03-30T06:38:23.863"/>
    <p1510:client id="{9CF56C49-5E19-4186-9593-07F469F942A6}" vWet="4" dt="2021-03-30T00:25:39.284"/>
    <p1510:client id="{DC31FAB2-F876-4A2A-8EFB-0F9B7AD684BA}" v="2" dt="2021-03-30T00:28:44.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GSA President" userId="e97744bf-c7d3-4cdb-93db-6a78a7e330c0" providerId="ADAL" clId="{6C569BE8-5F9C-4CFC-A0E9-76F6E7895162}"/>
    <pc:docChg chg="undo custSel addSld delSld modSld sldOrd">
      <pc:chgData name="PGSA President" userId="e97744bf-c7d3-4cdb-93db-6a78a7e330c0" providerId="ADAL" clId="{6C569BE8-5F9C-4CFC-A0E9-76F6E7895162}" dt="2021-03-30T22:55:27.857" v="4224" actId="20577"/>
      <pc:docMkLst>
        <pc:docMk/>
      </pc:docMkLst>
      <pc:sldChg chg="addSp delSp modSp mod ord">
        <pc:chgData name="PGSA President" userId="e97744bf-c7d3-4cdb-93db-6a78a7e330c0" providerId="ADAL" clId="{6C569BE8-5F9C-4CFC-A0E9-76F6E7895162}" dt="2021-03-30T22:29:32.539" v="3292" actId="20577"/>
        <pc:sldMkLst>
          <pc:docMk/>
          <pc:sldMk cId="611401228" sldId="257"/>
        </pc:sldMkLst>
        <pc:spChg chg="mod">
          <ac:chgData name="PGSA President" userId="e97744bf-c7d3-4cdb-93db-6a78a7e330c0" providerId="ADAL" clId="{6C569BE8-5F9C-4CFC-A0E9-76F6E7895162}" dt="2021-03-29T03:56:11.090" v="406" actId="20577"/>
          <ac:spMkLst>
            <pc:docMk/>
            <pc:sldMk cId="611401228" sldId="257"/>
            <ac:spMk id="2" creationId="{8F6E50EF-694F-4F72-8642-D262AB5E35B0}"/>
          </ac:spMkLst>
        </pc:spChg>
        <pc:spChg chg="mod">
          <ac:chgData name="PGSA President" userId="e97744bf-c7d3-4cdb-93db-6a78a7e330c0" providerId="ADAL" clId="{6C569BE8-5F9C-4CFC-A0E9-76F6E7895162}" dt="2021-03-30T22:29:32.539" v="3292" actId="20577"/>
          <ac:spMkLst>
            <pc:docMk/>
            <pc:sldMk cId="611401228" sldId="257"/>
            <ac:spMk id="3" creationId="{368D1D23-8248-43D1-A1FD-F47BFE173B0B}"/>
          </ac:spMkLst>
        </pc:spChg>
        <pc:spChg chg="add del">
          <ac:chgData name="PGSA President" userId="e97744bf-c7d3-4cdb-93db-6a78a7e330c0" providerId="ADAL" clId="{6C569BE8-5F9C-4CFC-A0E9-76F6E7895162}" dt="2021-03-29T03:50:37.648" v="195" actId="22"/>
          <ac:spMkLst>
            <pc:docMk/>
            <pc:sldMk cId="611401228" sldId="257"/>
            <ac:spMk id="6" creationId="{E15DAF32-8830-4EFF-80DB-499D7725E7EF}"/>
          </ac:spMkLst>
        </pc:spChg>
      </pc:sldChg>
      <pc:sldChg chg="modSp mod">
        <pc:chgData name="PGSA President" userId="e97744bf-c7d3-4cdb-93db-6a78a7e330c0" providerId="ADAL" clId="{6C569BE8-5F9C-4CFC-A0E9-76F6E7895162}" dt="2021-03-30T06:06:43.148" v="1807" actId="113"/>
        <pc:sldMkLst>
          <pc:docMk/>
          <pc:sldMk cId="934637779" sldId="258"/>
        </pc:sldMkLst>
        <pc:spChg chg="mod">
          <ac:chgData name="PGSA President" userId="e97744bf-c7d3-4cdb-93db-6a78a7e330c0" providerId="ADAL" clId="{6C569BE8-5F9C-4CFC-A0E9-76F6E7895162}" dt="2021-03-30T03:10:39.092" v="1130" actId="20577"/>
          <ac:spMkLst>
            <pc:docMk/>
            <pc:sldMk cId="934637779" sldId="258"/>
            <ac:spMk id="2" creationId="{D0FC5CA7-2DBB-4B25-87D6-21467D4C5FFA}"/>
          </ac:spMkLst>
        </pc:spChg>
        <pc:spChg chg="mod">
          <ac:chgData name="PGSA President" userId="e97744bf-c7d3-4cdb-93db-6a78a7e330c0" providerId="ADAL" clId="{6C569BE8-5F9C-4CFC-A0E9-76F6E7895162}" dt="2021-03-30T06:06:43.148" v="1807" actId="113"/>
          <ac:spMkLst>
            <pc:docMk/>
            <pc:sldMk cId="934637779" sldId="258"/>
            <ac:spMk id="3" creationId="{10784ED2-EB67-4F98-9B99-01A016539825}"/>
          </ac:spMkLst>
        </pc:spChg>
      </pc:sldChg>
      <pc:sldChg chg="modSp mod">
        <pc:chgData name="PGSA President" userId="e97744bf-c7d3-4cdb-93db-6a78a7e330c0" providerId="ADAL" clId="{6C569BE8-5F9C-4CFC-A0E9-76F6E7895162}" dt="2021-03-30T22:37:17.892" v="3698" actId="113"/>
        <pc:sldMkLst>
          <pc:docMk/>
          <pc:sldMk cId="2553017177" sldId="259"/>
        </pc:sldMkLst>
        <pc:spChg chg="mod">
          <ac:chgData name="PGSA President" userId="e97744bf-c7d3-4cdb-93db-6a78a7e330c0" providerId="ADAL" clId="{6C569BE8-5F9C-4CFC-A0E9-76F6E7895162}" dt="2021-03-30T03:13:28.930" v="1200" actId="20577"/>
          <ac:spMkLst>
            <pc:docMk/>
            <pc:sldMk cId="2553017177" sldId="259"/>
            <ac:spMk id="2" creationId="{D0FC5CA7-2DBB-4B25-87D6-21467D4C5FFA}"/>
          </ac:spMkLst>
        </pc:spChg>
        <pc:spChg chg="mod">
          <ac:chgData name="PGSA President" userId="e97744bf-c7d3-4cdb-93db-6a78a7e330c0" providerId="ADAL" clId="{6C569BE8-5F9C-4CFC-A0E9-76F6E7895162}" dt="2021-03-30T22:37:17.892" v="3698" actId="113"/>
          <ac:spMkLst>
            <pc:docMk/>
            <pc:sldMk cId="2553017177" sldId="259"/>
            <ac:spMk id="3" creationId="{10784ED2-EB67-4F98-9B99-01A016539825}"/>
          </ac:spMkLst>
        </pc:spChg>
      </pc:sldChg>
      <pc:sldChg chg="modSp add mod ord">
        <pc:chgData name="PGSA President" userId="e97744bf-c7d3-4cdb-93db-6a78a7e330c0" providerId="ADAL" clId="{6C569BE8-5F9C-4CFC-A0E9-76F6E7895162}" dt="2021-03-30T03:15:47.476" v="1435" actId="21"/>
        <pc:sldMkLst>
          <pc:docMk/>
          <pc:sldMk cId="1948057501" sldId="261"/>
        </pc:sldMkLst>
        <pc:spChg chg="mod">
          <ac:chgData name="PGSA President" userId="e97744bf-c7d3-4cdb-93db-6a78a7e330c0" providerId="ADAL" clId="{6C569BE8-5F9C-4CFC-A0E9-76F6E7895162}" dt="2021-03-30T03:12:37.400" v="1188" actId="20577"/>
          <ac:spMkLst>
            <pc:docMk/>
            <pc:sldMk cId="1948057501" sldId="261"/>
            <ac:spMk id="2" creationId="{8F6E50EF-694F-4F72-8642-D262AB5E35B0}"/>
          </ac:spMkLst>
        </pc:spChg>
        <pc:spChg chg="mod">
          <ac:chgData name="PGSA President" userId="e97744bf-c7d3-4cdb-93db-6a78a7e330c0" providerId="ADAL" clId="{6C569BE8-5F9C-4CFC-A0E9-76F6E7895162}" dt="2021-03-30T03:15:47.476" v="1435" actId="21"/>
          <ac:spMkLst>
            <pc:docMk/>
            <pc:sldMk cId="1948057501" sldId="261"/>
            <ac:spMk id="3" creationId="{368D1D23-8248-43D1-A1FD-F47BFE173B0B}"/>
          </ac:spMkLst>
        </pc:spChg>
      </pc:sldChg>
      <pc:sldChg chg="new del">
        <pc:chgData name="PGSA President" userId="e97744bf-c7d3-4cdb-93db-6a78a7e330c0" providerId="ADAL" clId="{6C569BE8-5F9C-4CFC-A0E9-76F6E7895162}" dt="2021-03-29T02:25:39.356" v="183" actId="2696"/>
        <pc:sldMkLst>
          <pc:docMk/>
          <pc:sldMk cId="3124614828" sldId="261"/>
        </pc:sldMkLst>
      </pc:sldChg>
      <pc:sldChg chg="modSp add mod">
        <pc:chgData name="PGSA President" userId="e97744bf-c7d3-4cdb-93db-6a78a7e330c0" providerId="ADAL" clId="{6C569BE8-5F9C-4CFC-A0E9-76F6E7895162}" dt="2021-03-30T06:09:00.460" v="1823" actId="20577"/>
        <pc:sldMkLst>
          <pc:docMk/>
          <pc:sldMk cId="3654107519" sldId="262"/>
        </pc:sldMkLst>
        <pc:spChg chg="mod">
          <ac:chgData name="PGSA President" userId="e97744bf-c7d3-4cdb-93db-6a78a7e330c0" providerId="ADAL" clId="{6C569BE8-5F9C-4CFC-A0E9-76F6E7895162}" dt="2021-03-29T03:56:32.679" v="432" actId="20577"/>
          <ac:spMkLst>
            <pc:docMk/>
            <pc:sldMk cId="3654107519" sldId="262"/>
            <ac:spMk id="2" creationId="{8F6E50EF-694F-4F72-8642-D262AB5E35B0}"/>
          </ac:spMkLst>
        </pc:spChg>
        <pc:spChg chg="mod">
          <ac:chgData name="PGSA President" userId="e97744bf-c7d3-4cdb-93db-6a78a7e330c0" providerId="ADAL" clId="{6C569BE8-5F9C-4CFC-A0E9-76F6E7895162}" dt="2021-03-30T06:09:00.460" v="1823" actId="20577"/>
          <ac:spMkLst>
            <pc:docMk/>
            <pc:sldMk cId="3654107519" sldId="262"/>
            <ac:spMk id="3" creationId="{368D1D23-8248-43D1-A1FD-F47BFE173B0B}"/>
          </ac:spMkLst>
        </pc:spChg>
      </pc:sldChg>
      <pc:sldChg chg="modSp add mod">
        <pc:chgData name="PGSA President" userId="e97744bf-c7d3-4cdb-93db-6a78a7e330c0" providerId="ADAL" clId="{6C569BE8-5F9C-4CFC-A0E9-76F6E7895162}" dt="2021-03-30T06:00:07.924" v="1609" actId="20577"/>
        <pc:sldMkLst>
          <pc:docMk/>
          <pc:sldMk cId="3180548352" sldId="263"/>
        </pc:sldMkLst>
        <pc:spChg chg="mod">
          <ac:chgData name="PGSA President" userId="e97744bf-c7d3-4cdb-93db-6a78a7e330c0" providerId="ADAL" clId="{6C569BE8-5F9C-4CFC-A0E9-76F6E7895162}" dt="2021-03-30T02:41:11.048" v="1120" actId="20577"/>
          <ac:spMkLst>
            <pc:docMk/>
            <pc:sldMk cId="3180548352" sldId="263"/>
            <ac:spMk id="2" creationId="{D0FC5CA7-2DBB-4B25-87D6-21467D4C5FFA}"/>
          </ac:spMkLst>
        </pc:spChg>
        <pc:spChg chg="mod">
          <ac:chgData name="PGSA President" userId="e97744bf-c7d3-4cdb-93db-6a78a7e330c0" providerId="ADAL" clId="{6C569BE8-5F9C-4CFC-A0E9-76F6E7895162}" dt="2021-03-30T06:00:07.924" v="1609" actId="20577"/>
          <ac:spMkLst>
            <pc:docMk/>
            <pc:sldMk cId="3180548352" sldId="263"/>
            <ac:spMk id="3" creationId="{10784ED2-EB67-4F98-9B99-01A016539825}"/>
          </ac:spMkLst>
        </pc:spChg>
      </pc:sldChg>
      <pc:sldChg chg="modSp add mod">
        <pc:chgData name="PGSA President" userId="e97744bf-c7d3-4cdb-93db-6a78a7e330c0" providerId="ADAL" clId="{6C569BE8-5F9C-4CFC-A0E9-76F6E7895162}" dt="2021-03-30T22:40:49.295" v="4178" actId="5793"/>
        <pc:sldMkLst>
          <pc:docMk/>
          <pc:sldMk cId="383467434" sldId="264"/>
        </pc:sldMkLst>
        <pc:spChg chg="mod">
          <ac:chgData name="PGSA President" userId="e97744bf-c7d3-4cdb-93db-6a78a7e330c0" providerId="ADAL" clId="{6C569BE8-5F9C-4CFC-A0E9-76F6E7895162}" dt="2021-03-30T03:14:09.603" v="1258" actId="20577"/>
          <ac:spMkLst>
            <pc:docMk/>
            <pc:sldMk cId="383467434" sldId="264"/>
            <ac:spMk id="2" creationId="{D0FC5CA7-2DBB-4B25-87D6-21467D4C5FFA}"/>
          </ac:spMkLst>
        </pc:spChg>
        <pc:spChg chg="mod">
          <ac:chgData name="PGSA President" userId="e97744bf-c7d3-4cdb-93db-6a78a7e330c0" providerId="ADAL" clId="{6C569BE8-5F9C-4CFC-A0E9-76F6E7895162}" dt="2021-03-30T22:40:49.295" v="4178" actId="5793"/>
          <ac:spMkLst>
            <pc:docMk/>
            <pc:sldMk cId="383467434" sldId="264"/>
            <ac:spMk id="3" creationId="{10784ED2-EB67-4F98-9B99-01A016539825}"/>
          </ac:spMkLst>
        </pc:spChg>
      </pc:sldChg>
      <pc:sldChg chg="modSp add mod">
        <pc:chgData name="PGSA President" userId="e97744bf-c7d3-4cdb-93db-6a78a7e330c0" providerId="ADAL" clId="{6C569BE8-5F9C-4CFC-A0E9-76F6E7895162}" dt="2021-03-30T22:35:54.126" v="3661" actId="20577"/>
        <pc:sldMkLst>
          <pc:docMk/>
          <pc:sldMk cId="1931719916" sldId="265"/>
        </pc:sldMkLst>
        <pc:spChg chg="mod">
          <ac:chgData name="PGSA President" userId="e97744bf-c7d3-4cdb-93db-6a78a7e330c0" providerId="ADAL" clId="{6C569BE8-5F9C-4CFC-A0E9-76F6E7895162}" dt="2021-03-30T03:14:53.354" v="1327" actId="20577"/>
          <ac:spMkLst>
            <pc:docMk/>
            <pc:sldMk cId="1931719916" sldId="265"/>
            <ac:spMk id="2" creationId="{D0FC5CA7-2DBB-4B25-87D6-21467D4C5FFA}"/>
          </ac:spMkLst>
        </pc:spChg>
        <pc:spChg chg="mod">
          <ac:chgData name="PGSA President" userId="e97744bf-c7d3-4cdb-93db-6a78a7e330c0" providerId="ADAL" clId="{6C569BE8-5F9C-4CFC-A0E9-76F6E7895162}" dt="2021-03-30T22:35:54.126" v="3661" actId="20577"/>
          <ac:spMkLst>
            <pc:docMk/>
            <pc:sldMk cId="1931719916" sldId="265"/>
            <ac:spMk id="3" creationId="{10784ED2-EB67-4F98-9B99-01A016539825}"/>
          </ac:spMkLst>
        </pc:spChg>
      </pc:sldChg>
      <pc:sldChg chg="modSp add mod">
        <pc:chgData name="PGSA President" userId="e97744bf-c7d3-4cdb-93db-6a78a7e330c0" providerId="ADAL" clId="{6C569BE8-5F9C-4CFC-A0E9-76F6E7895162}" dt="2021-03-30T22:27:37.817" v="2947" actId="255"/>
        <pc:sldMkLst>
          <pc:docMk/>
          <pc:sldMk cId="3113151157" sldId="266"/>
        </pc:sldMkLst>
        <pc:spChg chg="mod">
          <ac:chgData name="PGSA President" userId="e97744bf-c7d3-4cdb-93db-6a78a7e330c0" providerId="ADAL" clId="{6C569BE8-5F9C-4CFC-A0E9-76F6E7895162}" dt="2021-03-30T03:15:39.513" v="1434" actId="20577"/>
          <ac:spMkLst>
            <pc:docMk/>
            <pc:sldMk cId="3113151157" sldId="266"/>
            <ac:spMk id="2" creationId="{8F6E50EF-694F-4F72-8642-D262AB5E35B0}"/>
          </ac:spMkLst>
        </pc:spChg>
        <pc:spChg chg="mod">
          <ac:chgData name="PGSA President" userId="e97744bf-c7d3-4cdb-93db-6a78a7e330c0" providerId="ADAL" clId="{6C569BE8-5F9C-4CFC-A0E9-76F6E7895162}" dt="2021-03-30T22:27:37.817" v="2947" actId="255"/>
          <ac:spMkLst>
            <pc:docMk/>
            <pc:sldMk cId="3113151157" sldId="266"/>
            <ac:spMk id="3" creationId="{368D1D23-8248-43D1-A1FD-F47BFE173B0B}"/>
          </ac:spMkLst>
        </pc:spChg>
      </pc:sldChg>
      <pc:sldChg chg="modSp add mod">
        <pc:chgData name="PGSA President" userId="e97744bf-c7d3-4cdb-93db-6a78a7e330c0" providerId="ADAL" clId="{6C569BE8-5F9C-4CFC-A0E9-76F6E7895162}" dt="2021-03-30T22:55:27.857" v="4224" actId="20577"/>
        <pc:sldMkLst>
          <pc:docMk/>
          <pc:sldMk cId="333738735" sldId="268"/>
        </pc:sldMkLst>
        <pc:spChg chg="mod">
          <ac:chgData name="PGSA President" userId="e97744bf-c7d3-4cdb-93db-6a78a7e330c0" providerId="ADAL" clId="{6C569BE8-5F9C-4CFC-A0E9-76F6E7895162}" dt="2021-03-30T22:55:27.857" v="4224" actId="20577"/>
          <ac:spMkLst>
            <pc:docMk/>
            <pc:sldMk cId="333738735" sldId="268"/>
            <ac:spMk id="3" creationId="{368D1D23-8248-43D1-A1FD-F47BFE173B0B}"/>
          </ac:spMkLst>
        </pc:spChg>
      </pc:sldChg>
    </pc:docChg>
  </pc:docChgLst>
  <pc:docChgLst>
    <pc:chgData name="Merissa Shahrulzaman" userId="ce27312d-0ffe-424a-8454-bb2d9838a6cf" providerId="ADAL" clId="{7D870750-465A-C24B-AB88-F66348A0869C}"/>
    <pc:docChg chg="undo custSel addSld modSld">
      <pc:chgData name="Merissa Shahrulzaman" userId="ce27312d-0ffe-424a-8454-bb2d9838a6cf" providerId="ADAL" clId="{7D870750-465A-C24B-AB88-F66348A0869C}" dt="2021-03-30T06:41:03.876" v="1100" actId="554"/>
      <pc:docMkLst>
        <pc:docMk/>
      </pc:docMkLst>
      <pc:sldChg chg="addSp delSp modSp mod">
        <pc:chgData name="Merissa Shahrulzaman" userId="ce27312d-0ffe-424a-8454-bb2d9838a6cf" providerId="ADAL" clId="{7D870750-465A-C24B-AB88-F66348A0869C}" dt="2021-03-30T06:41:03.876" v="1100" actId="554"/>
        <pc:sldMkLst>
          <pc:docMk/>
          <pc:sldMk cId="934637779" sldId="258"/>
        </pc:sldMkLst>
        <pc:spChg chg="mod">
          <ac:chgData name="Merissa Shahrulzaman" userId="ce27312d-0ffe-424a-8454-bb2d9838a6cf" providerId="ADAL" clId="{7D870750-465A-C24B-AB88-F66348A0869C}" dt="2021-03-30T06:39:56.007" v="1097" actId="20577"/>
          <ac:spMkLst>
            <pc:docMk/>
            <pc:sldMk cId="934637779" sldId="258"/>
            <ac:spMk id="2" creationId="{D0FC5CA7-2DBB-4B25-87D6-21467D4C5FFA}"/>
          </ac:spMkLst>
        </pc:spChg>
        <pc:spChg chg="del mod">
          <ac:chgData name="Merissa Shahrulzaman" userId="ce27312d-0ffe-424a-8454-bb2d9838a6cf" providerId="ADAL" clId="{7D870750-465A-C24B-AB88-F66348A0869C}" dt="2021-03-30T06:39:07.743" v="1055" actId="478"/>
          <ac:spMkLst>
            <pc:docMk/>
            <pc:sldMk cId="934637779" sldId="258"/>
            <ac:spMk id="3" creationId="{10784ED2-EB67-4F98-9B99-01A016539825}"/>
          </ac:spMkLst>
        </pc:spChg>
        <pc:spChg chg="add mod">
          <ac:chgData name="Merissa Shahrulzaman" userId="ce27312d-0ffe-424a-8454-bb2d9838a6cf" providerId="ADAL" clId="{7D870750-465A-C24B-AB88-F66348A0869C}" dt="2021-03-30T06:34:41.869" v="657" actId="1076"/>
          <ac:spMkLst>
            <pc:docMk/>
            <pc:sldMk cId="934637779" sldId="258"/>
            <ac:spMk id="5" creationId="{589C9EC4-0B2A-4A4D-BCF8-829EEC364914}"/>
          </ac:spMkLst>
        </pc:spChg>
        <pc:spChg chg="add mod">
          <ac:chgData name="Merissa Shahrulzaman" userId="ce27312d-0ffe-424a-8454-bb2d9838a6cf" providerId="ADAL" clId="{7D870750-465A-C24B-AB88-F66348A0869C}" dt="2021-03-30T06:36:37.520" v="811" actId="113"/>
          <ac:spMkLst>
            <pc:docMk/>
            <pc:sldMk cId="934637779" sldId="258"/>
            <ac:spMk id="8" creationId="{BC97DE0A-D8FE-9548-8029-45084BA16E7B}"/>
          </ac:spMkLst>
        </pc:spChg>
        <pc:spChg chg="add mod">
          <ac:chgData name="Merissa Shahrulzaman" userId="ce27312d-0ffe-424a-8454-bb2d9838a6cf" providerId="ADAL" clId="{7D870750-465A-C24B-AB88-F66348A0869C}" dt="2021-03-30T06:37:57.345" v="980" actId="20577"/>
          <ac:spMkLst>
            <pc:docMk/>
            <pc:sldMk cId="934637779" sldId="258"/>
            <ac:spMk id="9" creationId="{9771BE73-1C7F-AC43-9556-122E5514C1AD}"/>
          </ac:spMkLst>
        </pc:spChg>
        <pc:spChg chg="add mod">
          <ac:chgData name="Merissa Shahrulzaman" userId="ce27312d-0ffe-424a-8454-bb2d9838a6cf" providerId="ADAL" clId="{7D870750-465A-C24B-AB88-F66348A0869C}" dt="2021-03-30T06:37:53.866" v="979" actId="1076"/>
          <ac:spMkLst>
            <pc:docMk/>
            <pc:sldMk cId="934637779" sldId="258"/>
            <ac:spMk id="11" creationId="{7AAE1765-5CAB-C348-BD12-F713B7EE0DB8}"/>
          </ac:spMkLst>
        </pc:spChg>
        <pc:spChg chg="mod">
          <ac:chgData name="Merissa Shahrulzaman" userId="ce27312d-0ffe-424a-8454-bb2d9838a6cf" providerId="ADAL" clId="{7D870750-465A-C24B-AB88-F66348A0869C}" dt="2021-03-30T06:38:29.951" v="984" actId="20577"/>
          <ac:spMkLst>
            <pc:docMk/>
            <pc:sldMk cId="934637779" sldId="258"/>
            <ac:spMk id="14" creationId="{A385A65F-3543-DE42-8640-5818A701D499}"/>
          </ac:spMkLst>
        </pc:spChg>
        <pc:spChg chg="mod">
          <ac:chgData name="Merissa Shahrulzaman" userId="ce27312d-0ffe-424a-8454-bb2d9838a6cf" providerId="ADAL" clId="{7D870750-465A-C24B-AB88-F66348A0869C}" dt="2021-03-30T06:39:24.619" v="1072" actId="20577"/>
          <ac:spMkLst>
            <pc:docMk/>
            <pc:sldMk cId="934637779" sldId="258"/>
            <ac:spMk id="16" creationId="{A1A13677-7400-6C40-B8C5-99262774532F}"/>
          </ac:spMkLst>
        </pc:spChg>
        <pc:spChg chg="add del mod">
          <ac:chgData name="Merissa Shahrulzaman" userId="ce27312d-0ffe-424a-8454-bb2d9838a6cf" providerId="ADAL" clId="{7D870750-465A-C24B-AB88-F66348A0869C}" dt="2021-03-30T06:39:11.150" v="1056" actId="478"/>
          <ac:spMkLst>
            <pc:docMk/>
            <pc:sldMk cId="934637779" sldId="258"/>
            <ac:spMk id="18" creationId="{FBEA5E12-06F1-D941-9348-6CEF35B6A244}"/>
          </ac:spMkLst>
        </pc:spChg>
        <pc:grpChg chg="add mod">
          <ac:chgData name="Merissa Shahrulzaman" userId="ce27312d-0ffe-424a-8454-bb2d9838a6cf" providerId="ADAL" clId="{7D870750-465A-C24B-AB88-F66348A0869C}" dt="2021-03-30T06:41:03.876" v="1100" actId="554"/>
          <ac:grpSpMkLst>
            <pc:docMk/>
            <pc:sldMk cId="934637779" sldId="258"/>
            <ac:grpSpMk id="12" creationId="{350DD787-0079-9542-A484-29A4B10E2804}"/>
          </ac:grpSpMkLst>
        </pc:grpChg>
        <pc:grpChg chg="add mod">
          <ac:chgData name="Merissa Shahrulzaman" userId="ce27312d-0ffe-424a-8454-bb2d9838a6cf" providerId="ADAL" clId="{7D870750-465A-C24B-AB88-F66348A0869C}" dt="2021-03-30T06:41:03.876" v="1100" actId="554"/>
          <ac:grpSpMkLst>
            <pc:docMk/>
            <pc:sldMk cId="934637779" sldId="258"/>
            <ac:grpSpMk id="13" creationId="{F9B2C844-415E-7F47-9BA9-B7DDA96F0621}"/>
          </ac:grpSpMkLst>
        </pc:grpChg>
        <pc:grpChg chg="add mod">
          <ac:chgData name="Merissa Shahrulzaman" userId="ce27312d-0ffe-424a-8454-bb2d9838a6cf" providerId="ADAL" clId="{7D870750-465A-C24B-AB88-F66348A0869C}" dt="2021-03-30T06:41:03.876" v="1100" actId="554"/>
          <ac:grpSpMkLst>
            <pc:docMk/>
            <pc:sldMk cId="934637779" sldId="258"/>
            <ac:grpSpMk id="19" creationId="{848169C2-B50D-A742-B6A2-211FEC614F65}"/>
          </ac:grpSpMkLst>
        </pc:grpChg>
        <pc:cxnChg chg="add mod">
          <ac:chgData name="Merissa Shahrulzaman" userId="ce27312d-0ffe-424a-8454-bb2d9838a6cf" providerId="ADAL" clId="{7D870750-465A-C24B-AB88-F66348A0869C}" dt="2021-03-30T06:34:27.557" v="654" actId="208"/>
          <ac:cxnSpMkLst>
            <pc:docMk/>
            <pc:sldMk cId="934637779" sldId="258"/>
            <ac:cxnSpMk id="7" creationId="{35C9FF63-E07E-F545-B912-57BA5D9CE1C1}"/>
          </ac:cxnSpMkLst>
        </pc:cxnChg>
        <pc:cxnChg chg="add mod">
          <ac:chgData name="Merissa Shahrulzaman" userId="ce27312d-0ffe-424a-8454-bb2d9838a6cf" providerId="ADAL" clId="{7D870750-465A-C24B-AB88-F66348A0869C}" dt="2021-03-30T06:37:53.866" v="979" actId="1076"/>
          <ac:cxnSpMkLst>
            <pc:docMk/>
            <pc:sldMk cId="934637779" sldId="258"/>
            <ac:cxnSpMk id="10" creationId="{CC716490-05BA-E04E-B857-6FC60EFD570C}"/>
          </ac:cxnSpMkLst>
        </pc:cxnChg>
        <pc:cxnChg chg="mod">
          <ac:chgData name="Merissa Shahrulzaman" userId="ce27312d-0ffe-424a-8454-bb2d9838a6cf" providerId="ADAL" clId="{7D870750-465A-C24B-AB88-F66348A0869C}" dt="2021-03-30T06:38:23.863" v="982"/>
          <ac:cxnSpMkLst>
            <pc:docMk/>
            <pc:sldMk cId="934637779" sldId="258"/>
            <ac:cxnSpMk id="15" creationId="{A7009467-E1B7-664D-BD71-5B3C822DB1E0}"/>
          </ac:cxnSpMkLst>
        </pc:cxnChg>
      </pc:sldChg>
      <pc:sldChg chg="addSp modSp mod">
        <pc:chgData name="Merissa Shahrulzaman" userId="ce27312d-0ffe-424a-8454-bb2d9838a6cf" providerId="ADAL" clId="{7D870750-465A-C24B-AB88-F66348A0869C}" dt="2021-03-30T06:19:44.503" v="377" actId="21"/>
        <pc:sldMkLst>
          <pc:docMk/>
          <pc:sldMk cId="3180548352" sldId="263"/>
        </pc:sldMkLst>
        <pc:spChg chg="mod">
          <ac:chgData name="Merissa Shahrulzaman" userId="ce27312d-0ffe-424a-8454-bb2d9838a6cf" providerId="ADAL" clId="{7D870750-465A-C24B-AB88-F66348A0869C}" dt="2021-03-30T06:18:00.440" v="334" actId="20577"/>
          <ac:spMkLst>
            <pc:docMk/>
            <pc:sldMk cId="3180548352" sldId="263"/>
            <ac:spMk id="2" creationId="{D0FC5CA7-2DBB-4B25-87D6-21467D4C5FFA}"/>
          </ac:spMkLst>
        </pc:spChg>
        <pc:spChg chg="mod">
          <ac:chgData name="Merissa Shahrulzaman" userId="ce27312d-0ffe-424a-8454-bb2d9838a6cf" providerId="ADAL" clId="{7D870750-465A-C24B-AB88-F66348A0869C}" dt="2021-03-30T06:19:44.503" v="377" actId="21"/>
          <ac:spMkLst>
            <pc:docMk/>
            <pc:sldMk cId="3180548352" sldId="263"/>
            <ac:spMk id="3" creationId="{10784ED2-EB67-4F98-9B99-01A016539825}"/>
          </ac:spMkLst>
        </pc:spChg>
        <pc:spChg chg="mod">
          <ac:chgData name="Merissa Shahrulzaman" userId="ce27312d-0ffe-424a-8454-bb2d9838a6cf" providerId="ADAL" clId="{7D870750-465A-C24B-AB88-F66348A0869C}" dt="2021-03-30T06:16:00.586" v="100" actId="1076"/>
          <ac:spMkLst>
            <pc:docMk/>
            <pc:sldMk cId="3180548352" sldId="263"/>
            <ac:spMk id="5" creationId="{B738D785-BC3D-4794-B98C-40BA0DC20817}"/>
          </ac:spMkLst>
        </pc:spChg>
        <pc:spChg chg="mod">
          <ac:chgData name="Merissa Shahrulzaman" userId="ce27312d-0ffe-424a-8454-bb2d9838a6cf" providerId="ADAL" clId="{7D870750-465A-C24B-AB88-F66348A0869C}" dt="2021-03-30T06:16:00.586" v="100" actId="1076"/>
          <ac:spMkLst>
            <pc:docMk/>
            <pc:sldMk cId="3180548352" sldId="263"/>
            <ac:spMk id="6" creationId="{AE516B2C-70CB-4956-831A-A3E81640550C}"/>
          </ac:spMkLst>
        </pc:spChg>
        <pc:spChg chg="mod">
          <ac:chgData name="Merissa Shahrulzaman" userId="ce27312d-0ffe-424a-8454-bb2d9838a6cf" providerId="ADAL" clId="{7D870750-465A-C24B-AB88-F66348A0869C}" dt="2021-03-30T06:16:00.586" v="100" actId="1076"/>
          <ac:spMkLst>
            <pc:docMk/>
            <pc:sldMk cId="3180548352" sldId="263"/>
            <ac:spMk id="7" creationId="{42EF1FC0-113A-48AF-9613-71F22F7A07F0}"/>
          </ac:spMkLst>
        </pc:spChg>
        <pc:spChg chg="mod">
          <ac:chgData name="Merissa Shahrulzaman" userId="ce27312d-0ffe-424a-8454-bb2d9838a6cf" providerId="ADAL" clId="{7D870750-465A-C24B-AB88-F66348A0869C}" dt="2021-03-30T06:16:00.586" v="100" actId="1076"/>
          <ac:spMkLst>
            <pc:docMk/>
            <pc:sldMk cId="3180548352" sldId="263"/>
            <ac:spMk id="8" creationId="{565AD36F-46FB-4475-B8D3-3C07F7AE1608}"/>
          </ac:spMkLst>
        </pc:spChg>
        <pc:spChg chg="mod">
          <ac:chgData name="Merissa Shahrulzaman" userId="ce27312d-0ffe-424a-8454-bb2d9838a6cf" providerId="ADAL" clId="{7D870750-465A-C24B-AB88-F66348A0869C}" dt="2021-03-30T06:16:00.586" v="100" actId="1076"/>
          <ac:spMkLst>
            <pc:docMk/>
            <pc:sldMk cId="3180548352" sldId="263"/>
            <ac:spMk id="9" creationId="{B537CE31-CB8E-4223-9F4B-2C18C20E7C85}"/>
          </ac:spMkLst>
        </pc:spChg>
        <pc:spChg chg="mod">
          <ac:chgData name="Merissa Shahrulzaman" userId="ce27312d-0ffe-424a-8454-bb2d9838a6cf" providerId="ADAL" clId="{7D870750-465A-C24B-AB88-F66348A0869C}" dt="2021-03-30T06:16:00.586" v="100" actId="1076"/>
          <ac:spMkLst>
            <pc:docMk/>
            <pc:sldMk cId="3180548352" sldId="263"/>
            <ac:spMk id="10" creationId="{367DB3DC-40F1-4BA7-9F24-777C9308A84A}"/>
          </ac:spMkLst>
        </pc:spChg>
        <pc:spChg chg="add mod">
          <ac:chgData name="Merissa Shahrulzaman" userId="ce27312d-0ffe-424a-8454-bb2d9838a6cf" providerId="ADAL" clId="{7D870750-465A-C24B-AB88-F66348A0869C}" dt="2021-03-30T06:16:00.586" v="100" actId="1076"/>
          <ac:spMkLst>
            <pc:docMk/>
            <pc:sldMk cId="3180548352" sldId="263"/>
            <ac:spMk id="11" creationId="{E9ED1BF6-795A-4445-BB77-9AA3E0419993}"/>
          </ac:spMkLst>
        </pc:spChg>
        <pc:spChg chg="add mod">
          <ac:chgData name="Merissa Shahrulzaman" userId="ce27312d-0ffe-424a-8454-bb2d9838a6cf" providerId="ADAL" clId="{7D870750-465A-C24B-AB88-F66348A0869C}" dt="2021-03-30T06:16:00.586" v="100" actId="1076"/>
          <ac:spMkLst>
            <pc:docMk/>
            <pc:sldMk cId="3180548352" sldId="263"/>
            <ac:spMk id="12" creationId="{314DD87A-E2B0-8741-899D-BD7E353883FB}"/>
          </ac:spMkLst>
        </pc:spChg>
        <pc:spChg chg="add mod">
          <ac:chgData name="Merissa Shahrulzaman" userId="ce27312d-0ffe-424a-8454-bb2d9838a6cf" providerId="ADAL" clId="{7D870750-465A-C24B-AB88-F66348A0869C}" dt="2021-03-30T06:16:05.123" v="101" actId="1076"/>
          <ac:spMkLst>
            <pc:docMk/>
            <pc:sldMk cId="3180548352" sldId="263"/>
            <ac:spMk id="13" creationId="{3D6F36F8-DA75-744D-B363-0DD1FE5A5229}"/>
          </ac:spMkLst>
        </pc:spChg>
        <pc:spChg chg="add mod">
          <ac:chgData name="Merissa Shahrulzaman" userId="ce27312d-0ffe-424a-8454-bb2d9838a6cf" providerId="ADAL" clId="{7D870750-465A-C24B-AB88-F66348A0869C}" dt="2021-03-30T06:16:32.107" v="142" actId="14100"/>
          <ac:spMkLst>
            <pc:docMk/>
            <pc:sldMk cId="3180548352" sldId="263"/>
            <ac:spMk id="14" creationId="{1A23D928-1CD3-9546-8B70-6DB99A8222A5}"/>
          </ac:spMkLst>
        </pc:spChg>
        <pc:spChg chg="add mod">
          <ac:chgData name="Merissa Shahrulzaman" userId="ce27312d-0ffe-424a-8454-bb2d9838a6cf" providerId="ADAL" clId="{7D870750-465A-C24B-AB88-F66348A0869C}" dt="2021-03-30T06:16:50.194" v="145" actId="20577"/>
          <ac:spMkLst>
            <pc:docMk/>
            <pc:sldMk cId="3180548352" sldId="263"/>
            <ac:spMk id="15" creationId="{1DA889FC-68A1-074A-B068-4BE997317067}"/>
          </ac:spMkLst>
        </pc:spChg>
        <pc:spChg chg="add mod">
          <ac:chgData name="Merissa Shahrulzaman" userId="ce27312d-0ffe-424a-8454-bb2d9838a6cf" providerId="ADAL" clId="{7D870750-465A-C24B-AB88-F66348A0869C}" dt="2021-03-30T06:17:16.116" v="237" actId="20577"/>
          <ac:spMkLst>
            <pc:docMk/>
            <pc:sldMk cId="3180548352" sldId="263"/>
            <ac:spMk id="16" creationId="{EF0A897D-D354-FA47-A906-D3F87F44BD92}"/>
          </ac:spMkLst>
        </pc:spChg>
      </pc:sldChg>
      <pc:sldChg chg="addSp delSp modSp add mod">
        <pc:chgData name="Merissa Shahrulzaman" userId="ce27312d-0ffe-424a-8454-bb2d9838a6cf" providerId="ADAL" clId="{7D870750-465A-C24B-AB88-F66348A0869C}" dt="2021-03-30T06:30:34.043" v="600" actId="1076"/>
        <pc:sldMkLst>
          <pc:docMk/>
          <pc:sldMk cId="449123216" sldId="267"/>
        </pc:sldMkLst>
        <pc:spChg chg="mod">
          <ac:chgData name="Merissa Shahrulzaman" userId="ce27312d-0ffe-424a-8454-bb2d9838a6cf" providerId="ADAL" clId="{7D870750-465A-C24B-AB88-F66348A0869C}" dt="2021-03-30T06:30:15.186" v="597" actId="1076"/>
          <ac:spMkLst>
            <pc:docMk/>
            <pc:sldMk cId="449123216" sldId="267"/>
            <ac:spMk id="2" creationId="{D0FC5CA7-2DBB-4B25-87D6-21467D4C5FFA}"/>
          </ac:spMkLst>
        </pc:spChg>
        <pc:spChg chg="del">
          <ac:chgData name="Merissa Shahrulzaman" userId="ce27312d-0ffe-424a-8454-bb2d9838a6cf" providerId="ADAL" clId="{7D870750-465A-C24B-AB88-F66348A0869C}" dt="2021-03-30T06:26:49.549" v="444" actId="478"/>
          <ac:spMkLst>
            <pc:docMk/>
            <pc:sldMk cId="449123216" sldId="267"/>
            <ac:spMk id="3" creationId="{10784ED2-EB67-4F98-9B99-01A016539825}"/>
          </ac:spMkLst>
        </pc:spChg>
        <pc:spChg chg="del">
          <ac:chgData name="Merissa Shahrulzaman" userId="ce27312d-0ffe-424a-8454-bb2d9838a6cf" providerId="ADAL" clId="{7D870750-465A-C24B-AB88-F66348A0869C}" dt="2021-03-30T06:18:17.050" v="335" actId="478"/>
          <ac:spMkLst>
            <pc:docMk/>
            <pc:sldMk cId="449123216" sldId="267"/>
            <ac:spMk id="5" creationId="{B738D785-BC3D-4794-B98C-40BA0DC20817}"/>
          </ac:spMkLst>
        </pc:spChg>
        <pc:spChg chg="del">
          <ac:chgData name="Merissa Shahrulzaman" userId="ce27312d-0ffe-424a-8454-bb2d9838a6cf" providerId="ADAL" clId="{7D870750-465A-C24B-AB88-F66348A0869C}" dt="2021-03-30T06:18:17.050" v="335" actId="478"/>
          <ac:spMkLst>
            <pc:docMk/>
            <pc:sldMk cId="449123216" sldId="267"/>
            <ac:spMk id="6" creationId="{AE516B2C-70CB-4956-831A-A3E81640550C}"/>
          </ac:spMkLst>
        </pc:spChg>
        <pc:spChg chg="del">
          <ac:chgData name="Merissa Shahrulzaman" userId="ce27312d-0ffe-424a-8454-bb2d9838a6cf" providerId="ADAL" clId="{7D870750-465A-C24B-AB88-F66348A0869C}" dt="2021-03-30T06:18:17.050" v="335" actId="478"/>
          <ac:spMkLst>
            <pc:docMk/>
            <pc:sldMk cId="449123216" sldId="267"/>
            <ac:spMk id="7" creationId="{42EF1FC0-113A-48AF-9613-71F22F7A07F0}"/>
          </ac:spMkLst>
        </pc:spChg>
        <pc:spChg chg="del">
          <ac:chgData name="Merissa Shahrulzaman" userId="ce27312d-0ffe-424a-8454-bb2d9838a6cf" providerId="ADAL" clId="{7D870750-465A-C24B-AB88-F66348A0869C}" dt="2021-03-30T06:18:17.050" v="335" actId="478"/>
          <ac:spMkLst>
            <pc:docMk/>
            <pc:sldMk cId="449123216" sldId="267"/>
            <ac:spMk id="8" creationId="{565AD36F-46FB-4475-B8D3-3C07F7AE1608}"/>
          </ac:spMkLst>
        </pc:spChg>
        <pc:spChg chg="del">
          <ac:chgData name="Merissa Shahrulzaman" userId="ce27312d-0ffe-424a-8454-bb2d9838a6cf" providerId="ADAL" clId="{7D870750-465A-C24B-AB88-F66348A0869C}" dt="2021-03-30T06:18:17.050" v="335" actId="478"/>
          <ac:spMkLst>
            <pc:docMk/>
            <pc:sldMk cId="449123216" sldId="267"/>
            <ac:spMk id="9" creationId="{B537CE31-CB8E-4223-9F4B-2C18C20E7C85}"/>
          </ac:spMkLst>
        </pc:spChg>
        <pc:spChg chg="del">
          <ac:chgData name="Merissa Shahrulzaman" userId="ce27312d-0ffe-424a-8454-bb2d9838a6cf" providerId="ADAL" clId="{7D870750-465A-C24B-AB88-F66348A0869C}" dt="2021-03-30T06:18:17.050" v="335" actId="478"/>
          <ac:spMkLst>
            <pc:docMk/>
            <pc:sldMk cId="449123216" sldId="267"/>
            <ac:spMk id="10" creationId="{367DB3DC-40F1-4BA7-9F24-777C9308A84A}"/>
          </ac:spMkLst>
        </pc:spChg>
        <pc:spChg chg="del">
          <ac:chgData name="Merissa Shahrulzaman" userId="ce27312d-0ffe-424a-8454-bb2d9838a6cf" providerId="ADAL" clId="{7D870750-465A-C24B-AB88-F66348A0869C}" dt="2021-03-30T06:18:17.050" v="335" actId="478"/>
          <ac:spMkLst>
            <pc:docMk/>
            <pc:sldMk cId="449123216" sldId="267"/>
            <ac:spMk id="11" creationId="{E9ED1BF6-795A-4445-BB77-9AA3E0419993}"/>
          </ac:spMkLst>
        </pc:spChg>
        <pc:spChg chg="del">
          <ac:chgData name="Merissa Shahrulzaman" userId="ce27312d-0ffe-424a-8454-bb2d9838a6cf" providerId="ADAL" clId="{7D870750-465A-C24B-AB88-F66348A0869C}" dt="2021-03-30T06:18:17.050" v="335" actId="478"/>
          <ac:spMkLst>
            <pc:docMk/>
            <pc:sldMk cId="449123216" sldId="267"/>
            <ac:spMk id="12" creationId="{314DD87A-E2B0-8741-899D-BD7E353883FB}"/>
          </ac:spMkLst>
        </pc:spChg>
        <pc:spChg chg="del mod">
          <ac:chgData name="Merissa Shahrulzaman" userId="ce27312d-0ffe-424a-8454-bb2d9838a6cf" providerId="ADAL" clId="{7D870750-465A-C24B-AB88-F66348A0869C}" dt="2021-03-30T06:19:04.186" v="373" actId="478"/>
          <ac:spMkLst>
            <pc:docMk/>
            <pc:sldMk cId="449123216" sldId="267"/>
            <ac:spMk id="13" creationId="{3D6F36F8-DA75-744D-B363-0DD1FE5A5229}"/>
          </ac:spMkLst>
        </pc:spChg>
        <pc:spChg chg="add del mod">
          <ac:chgData name="Merissa Shahrulzaman" userId="ce27312d-0ffe-424a-8454-bb2d9838a6cf" providerId="ADAL" clId="{7D870750-465A-C24B-AB88-F66348A0869C}" dt="2021-03-30T06:22:32.804" v="393" actId="478"/>
          <ac:spMkLst>
            <pc:docMk/>
            <pc:sldMk cId="449123216" sldId="267"/>
            <ac:spMk id="16" creationId="{C5A57189-AC51-4848-8AAA-95DD39C69861}"/>
          </ac:spMkLst>
        </pc:spChg>
        <pc:spChg chg="add mod">
          <ac:chgData name="Merissa Shahrulzaman" userId="ce27312d-0ffe-424a-8454-bb2d9838a6cf" providerId="ADAL" clId="{7D870750-465A-C24B-AB88-F66348A0869C}" dt="2021-03-30T06:22:15.020" v="391" actId="1076"/>
          <ac:spMkLst>
            <pc:docMk/>
            <pc:sldMk cId="449123216" sldId="267"/>
            <ac:spMk id="17" creationId="{719786A4-DB14-B945-9214-C8BA57D7EB72}"/>
          </ac:spMkLst>
        </pc:spChg>
        <pc:spChg chg="add mod">
          <ac:chgData name="Merissa Shahrulzaman" userId="ce27312d-0ffe-424a-8454-bb2d9838a6cf" providerId="ADAL" clId="{7D870750-465A-C24B-AB88-F66348A0869C}" dt="2021-03-30T06:30:34.043" v="600" actId="1076"/>
          <ac:spMkLst>
            <pc:docMk/>
            <pc:sldMk cId="449123216" sldId="267"/>
            <ac:spMk id="19" creationId="{0B6DF567-CF20-6D43-A582-C3BFE05D0774}"/>
          </ac:spMkLst>
        </pc:spChg>
        <pc:spChg chg="add mod">
          <ac:chgData name="Merissa Shahrulzaman" userId="ce27312d-0ffe-424a-8454-bb2d9838a6cf" providerId="ADAL" clId="{7D870750-465A-C24B-AB88-F66348A0869C}" dt="2021-03-30T06:30:34.043" v="600" actId="1076"/>
          <ac:spMkLst>
            <pc:docMk/>
            <pc:sldMk cId="449123216" sldId="267"/>
            <ac:spMk id="20" creationId="{77F47617-4E02-6C44-B309-DE6A05969443}"/>
          </ac:spMkLst>
        </pc:spChg>
        <pc:spChg chg="add mod">
          <ac:chgData name="Merissa Shahrulzaman" userId="ce27312d-0ffe-424a-8454-bb2d9838a6cf" providerId="ADAL" clId="{7D870750-465A-C24B-AB88-F66348A0869C}" dt="2021-03-30T06:30:34.043" v="600" actId="1076"/>
          <ac:spMkLst>
            <pc:docMk/>
            <pc:sldMk cId="449123216" sldId="267"/>
            <ac:spMk id="21" creationId="{A392120A-F365-104C-B3E5-FFC31A182CCF}"/>
          </ac:spMkLst>
        </pc:spChg>
        <pc:spChg chg="add del mod">
          <ac:chgData name="Merissa Shahrulzaman" userId="ce27312d-0ffe-424a-8454-bb2d9838a6cf" providerId="ADAL" clId="{7D870750-465A-C24B-AB88-F66348A0869C}" dt="2021-03-30T06:26:52.037" v="445" actId="478"/>
          <ac:spMkLst>
            <pc:docMk/>
            <pc:sldMk cId="449123216" sldId="267"/>
            <ac:spMk id="25" creationId="{C5D18571-4AFD-1C45-94AC-F3F236E518F1}"/>
          </ac:spMkLst>
        </pc:spChg>
        <pc:spChg chg="add mod">
          <ac:chgData name="Merissa Shahrulzaman" userId="ce27312d-0ffe-424a-8454-bb2d9838a6cf" providerId="ADAL" clId="{7D870750-465A-C24B-AB88-F66348A0869C}" dt="2021-03-30T06:27:12.929" v="447"/>
          <ac:spMkLst>
            <pc:docMk/>
            <pc:sldMk cId="449123216" sldId="267"/>
            <ac:spMk id="27" creationId="{08816778-5959-6949-9930-53100CC26A0B}"/>
          </ac:spMkLst>
        </pc:spChg>
        <pc:spChg chg="add mod">
          <ac:chgData name="Merissa Shahrulzaman" userId="ce27312d-0ffe-424a-8454-bb2d9838a6cf" providerId="ADAL" clId="{7D870750-465A-C24B-AB88-F66348A0869C}" dt="2021-03-30T06:27:21.924" v="475" actId="20577"/>
          <ac:spMkLst>
            <pc:docMk/>
            <pc:sldMk cId="449123216" sldId="267"/>
            <ac:spMk id="28" creationId="{6BF223C8-A6EF-A241-A56C-7DD3F7CB9F82}"/>
          </ac:spMkLst>
        </pc:spChg>
        <pc:spChg chg="add mod">
          <ac:chgData name="Merissa Shahrulzaman" userId="ce27312d-0ffe-424a-8454-bb2d9838a6cf" providerId="ADAL" clId="{7D870750-465A-C24B-AB88-F66348A0869C}" dt="2021-03-30T06:27:12.929" v="447"/>
          <ac:spMkLst>
            <pc:docMk/>
            <pc:sldMk cId="449123216" sldId="267"/>
            <ac:spMk id="29" creationId="{BC3D9FCA-73D7-0640-838A-82405C181E2D}"/>
          </ac:spMkLst>
        </pc:spChg>
        <pc:spChg chg="add mod">
          <ac:chgData name="Merissa Shahrulzaman" userId="ce27312d-0ffe-424a-8454-bb2d9838a6cf" providerId="ADAL" clId="{7D870750-465A-C24B-AB88-F66348A0869C}" dt="2021-03-30T06:27:33.480" v="524" actId="20577"/>
          <ac:spMkLst>
            <pc:docMk/>
            <pc:sldMk cId="449123216" sldId="267"/>
            <ac:spMk id="30" creationId="{EB1D785E-4B86-584F-B4E5-73296805E76D}"/>
          </ac:spMkLst>
        </pc:spChg>
        <pc:spChg chg="add mod">
          <ac:chgData name="Merissa Shahrulzaman" userId="ce27312d-0ffe-424a-8454-bb2d9838a6cf" providerId="ADAL" clId="{7D870750-465A-C24B-AB88-F66348A0869C}" dt="2021-03-30T06:30:34.043" v="600" actId="1076"/>
          <ac:spMkLst>
            <pc:docMk/>
            <pc:sldMk cId="449123216" sldId="267"/>
            <ac:spMk id="35" creationId="{FC6AA437-6634-9644-87E3-739167334D69}"/>
          </ac:spMkLst>
        </pc:spChg>
        <pc:spChg chg="add mod">
          <ac:chgData name="Merissa Shahrulzaman" userId="ce27312d-0ffe-424a-8454-bb2d9838a6cf" providerId="ADAL" clId="{7D870750-465A-C24B-AB88-F66348A0869C}" dt="2021-03-30T06:30:34.043" v="600" actId="1076"/>
          <ac:spMkLst>
            <pc:docMk/>
            <pc:sldMk cId="449123216" sldId="267"/>
            <ac:spMk id="36" creationId="{372669EE-8657-914B-A334-E81A544EADF7}"/>
          </ac:spMkLst>
        </pc:spChg>
        <pc:spChg chg="add mod">
          <ac:chgData name="Merissa Shahrulzaman" userId="ce27312d-0ffe-424a-8454-bb2d9838a6cf" providerId="ADAL" clId="{7D870750-465A-C24B-AB88-F66348A0869C}" dt="2021-03-30T06:30:34.043" v="600" actId="1076"/>
          <ac:spMkLst>
            <pc:docMk/>
            <pc:sldMk cId="449123216" sldId="267"/>
            <ac:spMk id="37" creationId="{041B6AE2-F6C0-EB4B-B063-805BEC1A14D3}"/>
          </ac:spMkLst>
        </pc:spChg>
        <pc:spChg chg="add mod">
          <ac:chgData name="Merissa Shahrulzaman" userId="ce27312d-0ffe-424a-8454-bb2d9838a6cf" providerId="ADAL" clId="{7D870750-465A-C24B-AB88-F66348A0869C}" dt="2021-03-30T06:30:34.043" v="600" actId="1076"/>
          <ac:spMkLst>
            <pc:docMk/>
            <pc:sldMk cId="449123216" sldId="267"/>
            <ac:spMk id="39" creationId="{7861DA3B-349E-C340-894F-F5EC4DE36040}"/>
          </ac:spMkLst>
        </pc:spChg>
        <pc:picChg chg="add mod">
          <ac:chgData name="Merissa Shahrulzaman" userId="ce27312d-0ffe-424a-8454-bb2d9838a6cf" providerId="ADAL" clId="{7D870750-465A-C24B-AB88-F66348A0869C}" dt="2021-03-30T06:30:34.043" v="600" actId="1076"/>
          <ac:picMkLst>
            <pc:docMk/>
            <pc:sldMk cId="449123216" sldId="267"/>
            <ac:picMk id="1026" creationId="{82D74081-14ED-954C-AE1C-523E2A04787F}"/>
          </ac:picMkLst>
        </pc:picChg>
        <pc:cxnChg chg="add mod">
          <ac:chgData name="Merissa Shahrulzaman" userId="ce27312d-0ffe-424a-8454-bb2d9838a6cf" providerId="ADAL" clId="{7D870750-465A-C24B-AB88-F66348A0869C}" dt="2021-03-30T06:30:34.043" v="600" actId="1076"/>
          <ac:cxnSpMkLst>
            <pc:docMk/>
            <pc:sldMk cId="449123216" sldId="267"/>
            <ac:cxnSpMk id="15" creationId="{EC460CCF-9D7B-9946-A32A-435F6691789C}"/>
          </ac:cxnSpMkLst>
        </pc:cxnChg>
        <pc:cxnChg chg="add mod">
          <ac:chgData name="Merissa Shahrulzaman" userId="ce27312d-0ffe-424a-8454-bb2d9838a6cf" providerId="ADAL" clId="{7D870750-465A-C24B-AB88-F66348A0869C}" dt="2021-03-30T06:30:34.043" v="600" actId="1076"/>
          <ac:cxnSpMkLst>
            <pc:docMk/>
            <pc:sldMk cId="449123216" sldId="267"/>
            <ac:cxnSpMk id="22" creationId="{A6B26BCA-DAC7-3540-8145-FD3797BE7F41}"/>
          </ac:cxnSpMkLst>
        </pc:cxnChg>
        <pc:cxnChg chg="add del mod">
          <ac:chgData name="Merissa Shahrulzaman" userId="ce27312d-0ffe-424a-8454-bb2d9838a6cf" providerId="ADAL" clId="{7D870750-465A-C24B-AB88-F66348A0869C}" dt="2021-03-30T06:26:14.619" v="441" actId="478"/>
          <ac:cxnSpMkLst>
            <pc:docMk/>
            <pc:sldMk cId="449123216" sldId="267"/>
            <ac:cxnSpMk id="24" creationId="{86A09C46-EC5B-414D-858E-832FB6594661}"/>
          </ac:cxnSpMkLst>
        </pc:cxnChg>
        <pc:cxnChg chg="add mod">
          <ac:chgData name="Merissa Shahrulzaman" userId="ce27312d-0ffe-424a-8454-bb2d9838a6cf" providerId="ADAL" clId="{7D870750-465A-C24B-AB88-F66348A0869C}" dt="2021-03-30T06:30:34.043" v="600" actId="1076"/>
          <ac:cxnSpMkLst>
            <pc:docMk/>
            <pc:sldMk cId="449123216" sldId="267"/>
            <ac:cxnSpMk id="31" creationId="{287814B6-091E-6D43-814E-4DEF918FA234}"/>
          </ac:cxnSpMkLst>
        </pc:cxnChg>
        <pc:cxnChg chg="add mod">
          <ac:chgData name="Merissa Shahrulzaman" userId="ce27312d-0ffe-424a-8454-bb2d9838a6cf" providerId="ADAL" clId="{7D870750-465A-C24B-AB88-F66348A0869C}" dt="2021-03-30T06:30:34.043" v="600" actId="1076"/>
          <ac:cxnSpMkLst>
            <pc:docMk/>
            <pc:sldMk cId="449123216" sldId="267"/>
            <ac:cxnSpMk id="32" creationId="{F3E11359-27CC-B444-86A4-5700D3C5FB95}"/>
          </ac:cxnSpMkLst>
        </pc:cxnChg>
      </pc:sldChg>
    </pc:docChg>
  </pc:docChgLst>
  <pc:docChgLst>
    <pc:chgData name="shahrumeri" userId="S::shahrumeri_myvuw.ac.nz#ext#@vuw.onmicrosoft.com::23b23046-a4b3-4a83-a5d5-ed07bf3aae55" providerId="AD" clId="Web-{5A3EB99F-D072-0000-862A-226C38C28261}"/>
    <pc:docChg chg="modSld">
      <pc:chgData name="shahrumeri" userId="S::shahrumeri_myvuw.ac.nz#ext#@vuw.onmicrosoft.com::23b23046-a4b3-4a83-a5d5-ed07bf3aae55" providerId="AD" clId="Web-{5A3EB99F-D072-0000-862A-226C38C28261}" dt="2021-03-30T06:09:53.996" v="61" actId="1076"/>
      <pc:docMkLst>
        <pc:docMk/>
      </pc:docMkLst>
      <pc:sldChg chg="addSp modSp">
        <pc:chgData name="shahrumeri" userId="S::shahrumeri_myvuw.ac.nz#ext#@vuw.onmicrosoft.com::23b23046-a4b3-4a83-a5d5-ed07bf3aae55" providerId="AD" clId="Web-{5A3EB99F-D072-0000-862A-226C38C28261}" dt="2021-03-30T06:09:53.996" v="61" actId="1076"/>
        <pc:sldMkLst>
          <pc:docMk/>
          <pc:sldMk cId="3180548352" sldId="263"/>
        </pc:sldMkLst>
        <pc:spChg chg="add mod">
          <ac:chgData name="shahrumeri" userId="S::shahrumeri_myvuw.ac.nz#ext#@vuw.onmicrosoft.com::23b23046-a4b3-4a83-a5d5-ed07bf3aae55" providerId="AD" clId="Web-{5A3EB99F-D072-0000-862A-226C38C28261}" dt="2021-03-30T06:06:58.929" v="12"/>
          <ac:spMkLst>
            <pc:docMk/>
            <pc:sldMk cId="3180548352" sldId="263"/>
            <ac:spMk id="5" creationId="{B738D785-BC3D-4794-B98C-40BA0DC20817}"/>
          </ac:spMkLst>
        </pc:spChg>
        <pc:spChg chg="add mod">
          <ac:chgData name="shahrumeri" userId="S::shahrumeri_myvuw.ac.nz#ext#@vuw.onmicrosoft.com::23b23046-a4b3-4a83-a5d5-ed07bf3aae55" providerId="AD" clId="Web-{5A3EB99F-D072-0000-862A-226C38C28261}" dt="2021-03-30T06:07:07.883" v="20" actId="20577"/>
          <ac:spMkLst>
            <pc:docMk/>
            <pc:sldMk cId="3180548352" sldId="263"/>
            <ac:spMk id="6" creationId="{AE516B2C-70CB-4956-831A-A3E81640550C}"/>
          </ac:spMkLst>
        </pc:spChg>
        <pc:spChg chg="add mod">
          <ac:chgData name="shahrumeri" userId="S::shahrumeri_myvuw.ac.nz#ext#@vuw.onmicrosoft.com::23b23046-a4b3-4a83-a5d5-ed07bf3aae55" providerId="AD" clId="Web-{5A3EB99F-D072-0000-862A-226C38C28261}" dt="2021-03-30T06:07:18.383" v="29" actId="1076"/>
          <ac:spMkLst>
            <pc:docMk/>
            <pc:sldMk cId="3180548352" sldId="263"/>
            <ac:spMk id="7" creationId="{42EF1FC0-113A-48AF-9613-71F22F7A07F0}"/>
          </ac:spMkLst>
        </pc:spChg>
        <pc:spChg chg="add mod">
          <ac:chgData name="shahrumeri" userId="S::shahrumeri_myvuw.ac.nz#ext#@vuw.onmicrosoft.com::23b23046-a4b3-4a83-a5d5-ed07bf3aae55" providerId="AD" clId="Web-{5A3EB99F-D072-0000-862A-226C38C28261}" dt="2021-03-30T06:07:39.243" v="56" actId="20577"/>
          <ac:spMkLst>
            <pc:docMk/>
            <pc:sldMk cId="3180548352" sldId="263"/>
            <ac:spMk id="8" creationId="{565AD36F-46FB-4475-B8D3-3C07F7AE1608}"/>
          </ac:spMkLst>
        </pc:spChg>
        <pc:spChg chg="add mod">
          <ac:chgData name="shahrumeri" userId="S::shahrumeri_myvuw.ac.nz#ext#@vuw.onmicrosoft.com::23b23046-a4b3-4a83-a5d5-ed07bf3aae55" providerId="AD" clId="Web-{5A3EB99F-D072-0000-862A-226C38C28261}" dt="2021-03-30T06:08:31.525" v="59" actId="20577"/>
          <ac:spMkLst>
            <pc:docMk/>
            <pc:sldMk cId="3180548352" sldId="263"/>
            <ac:spMk id="9" creationId="{B537CE31-CB8E-4223-9F4B-2C18C20E7C85}"/>
          </ac:spMkLst>
        </pc:spChg>
        <pc:spChg chg="add mod">
          <ac:chgData name="shahrumeri" userId="S::shahrumeri_myvuw.ac.nz#ext#@vuw.onmicrosoft.com::23b23046-a4b3-4a83-a5d5-ed07bf3aae55" providerId="AD" clId="Web-{5A3EB99F-D072-0000-862A-226C38C28261}" dt="2021-03-30T06:09:53.996" v="61" actId="1076"/>
          <ac:spMkLst>
            <pc:docMk/>
            <pc:sldMk cId="3180548352" sldId="263"/>
            <ac:spMk id="10" creationId="{367DB3DC-40F1-4BA7-9F24-777C9308A84A}"/>
          </ac:spMkLst>
        </pc:spChg>
      </pc:sldChg>
    </pc:docChg>
  </pc:docChgLst>
  <pc:docChgLst>
    <pc:chgData name="Yi Zhang" userId="S::zhangy5@staff.vuw.ac.nz::2915db54-56f5-4439-a724-31e20b080033" providerId="AD" clId="Web-{DC31FAB2-F876-4A2A-8EFB-0F9B7AD684BA}"/>
    <pc:docChg chg="modSld">
      <pc:chgData name="Yi Zhang" userId="S::zhangy5@staff.vuw.ac.nz::2915db54-56f5-4439-a724-31e20b080033" providerId="AD" clId="Web-{DC31FAB2-F876-4A2A-8EFB-0F9B7AD684BA}" dt="2021-03-30T00:28:44.154" v="0" actId="20577"/>
      <pc:docMkLst>
        <pc:docMk/>
      </pc:docMkLst>
      <pc:sldChg chg="modSp">
        <pc:chgData name="Yi Zhang" userId="S::zhangy5@staff.vuw.ac.nz::2915db54-56f5-4439-a724-31e20b080033" providerId="AD" clId="Web-{DC31FAB2-F876-4A2A-8EFB-0F9B7AD684BA}" dt="2021-03-30T00:28:44.154" v="0" actId="20577"/>
        <pc:sldMkLst>
          <pc:docMk/>
          <pc:sldMk cId="2213113235" sldId="260"/>
        </pc:sldMkLst>
        <pc:spChg chg="mod">
          <ac:chgData name="Yi Zhang" userId="S::zhangy5@staff.vuw.ac.nz::2915db54-56f5-4439-a724-31e20b080033" providerId="AD" clId="Web-{DC31FAB2-F876-4A2A-8EFB-0F9B7AD684BA}" dt="2021-03-30T00:28:44.154" v="0" actId="20577"/>
          <ac:spMkLst>
            <pc:docMk/>
            <pc:sldMk cId="2213113235" sldId="260"/>
            <ac:spMk id="3" creationId="{10784ED2-EB67-4F98-9B99-01A016539825}"/>
          </ac:spMkLst>
        </pc:spChg>
      </pc:sldChg>
    </pc:docChg>
  </pc:docChgLst>
  <pc:docChgLst>
    <pc:chgData name="Yi Zhang" userId="S::zhangy5@staff.vuw.ac.nz::2915db54-56f5-4439-a724-31e20b080033" providerId="AD" clId="Web-{5FF6C7E7-5C5E-4FA0-A1D9-423F882B4B03}"/>
    <pc:docChg chg="modSld">
      <pc:chgData name="Yi Zhang" userId="S::zhangy5@staff.vuw.ac.nz::2915db54-56f5-4439-a724-31e20b080033" providerId="AD" clId="Web-{5FF6C7E7-5C5E-4FA0-A1D9-423F882B4B03}" dt="2021-03-30T00:26:37.397" v="417" actId="20577"/>
      <pc:docMkLst>
        <pc:docMk/>
      </pc:docMkLst>
      <pc:sldChg chg="modSp">
        <pc:chgData name="Yi Zhang" userId="S::zhangy5@staff.vuw.ac.nz::2915db54-56f5-4439-a724-31e20b080033" providerId="AD" clId="Web-{5FF6C7E7-5C5E-4FA0-A1D9-423F882B4B03}" dt="2021-03-30T00:26:37.397" v="417" actId="20577"/>
        <pc:sldMkLst>
          <pc:docMk/>
          <pc:sldMk cId="2213113235" sldId="260"/>
        </pc:sldMkLst>
        <pc:spChg chg="mod">
          <ac:chgData name="Yi Zhang" userId="S::zhangy5@staff.vuw.ac.nz::2915db54-56f5-4439-a724-31e20b080033" providerId="AD" clId="Web-{5FF6C7E7-5C5E-4FA0-A1D9-423F882B4B03}" dt="2021-03-30T00:26:37.397" v="417" actId="20577"/>
          <ac:spMkLst>
            <pc:docMk/>
            <pc:sldMk cId="2213113235" sldId="260"/>
            <ac:spMk id="3" creationId="{10784ED2-EB67-4F98-9B99-01A016539825}"/>
          </ac:spMkLst>
        </pc:spChg>
      </pc:sldChg>
    </pc:docChg>
  </pc:docChgLst>
  <pc:docChgLst>
    <pc:chgData name="Yi Zhang" userId="S::zhangy5@staff.vuw.ac.nz::2915db54-56f5-4439-a724-31e20b080033" providerId="AD" clId="Web-{56B65C64-6B17-4829-BE25-CC1A562F5848}"/>
    <pc:docChg chg="modSld">
      <pc:chgData name="Yi Zhang" userId="S::zhangy5@staff.vuw.ac.nz::2915db54-56f5-4439-a724-31e20b080033" providerId="AD" clId="Web-{56B65C64-6B17-4829-BE25-CC1A562F5848}" dt="2021-03-30T02:49:50.359" v="1398" actId="20577"/>
      <pc:docMkLst>
        <pc:docMk/>
      </pc:docMkLst>
      <pc:sldChg chg="modSp">
        <pc:chgData name="Yi Zhang" userId="S::zhangy5@staff.vuw.ac.nz::2915db54-56f5-4439-a724-31e20b080033" providerId="AD" clId="Web-{56B65C64-6B17-4829-BE25-CC1A562F5848}" dt="2021-03-30T02:49:50.359" v="1398" actId="20577"/>
        <pc:sldMkLst>
          <pc:docMk/>
          <pc:sldMk cId="2213113235" sldId="260"/>
        </pc:sldMkLst>
        <pc:spChg chg="mod">
          <ac:chgData name="Yi Zhang" userId="S::zhangy5@staff.vuw.ac.nz::2915db54-56f5-4439-a724-31e20b080033" providerId="AD" clId="Web-{56B65C64-6B17-4829-BE25-CC1A562F5848}" dt="2021-03-30T02:49:50.359" v="1398" actId="20577"/>
          <ac:spMkLst>
            <pc:docMk/>
            <pc:sldMk cId="2213113235" sldId="260"/>
            <ac:spMk id="3" creationId="{10784ED2-EB67-4F98-9B99-01A016539825}"/>
          </ac:spMkLst>
        </pc:spChg>
      </pc:sldChg>
    </pc:docChg>
  </pc:docChgLst>
  <pc:docChgLst>
    <pc:chgData name="Yi Zhang" userId="S::zhangy5@staff.vuw.ac.nz::2915db54-56f5-4439-a724-31e20b080033" providerId="AD" clId="Web-{0E21A18F-F05A-4EE3-A63C-30C5AFAEFF97}"/>
    <pc:docChg chg="modSld">
      <pc:chgData name="Yi Zhang" userId="S::zhangy5@staff.vuw.ac.nz::2915db54-56f5-4439-a724-31e20b080033" providerId="AD" clId="Web-{0E21A18F-F05A-4EE3-A63C-30C5AFAEFF97}" dt="2021-03-30T00:03:42.245" v="38" actId="20577"/>
      <pc:docMkLst>
        <pc:docMk/>
      </pc:docMkLst>
      <pc:sldChg chg="modSp">
        <pc:chgData name="Yi Zhang" userId="S::zhangy5@staff.vuw.ac.nz::2915db54-56f5-4439-a724-31e20b080033" providerId="AD" clId="Web-{0E21A18F-F05A-4EE3-A63C-30C5AFAEFF97}" dt="2021-03-30T00:03:42.245" v="38" actId="20577"/>
        <pc:sldMkLst>
          <pc:docMk/>
          <pc:sldMk cId="2213113235" sldId="260"/>
        </pc:sldMkLst>
        <pc:spChg chg="mod">
          <ac:chgData name="Yi Zhang" userId="S::zhangy5@staff.vuw.ac.nz::2915db54-56f5-4439-a724-31e20b080033" providerId="AD" clId="Web-{0E21A18F-F05A-4EE3-A63C-30C5AFAEFF97}" dt="2021-03-30T00:03:42.245" v="38" actId="20577"/>
          <ac:spMkLst>
            <pc:docMk/>
            <pc:sldMk cId="2213113235" sldId="260"/>
            <ac:spMk id="3" creationId="{10784ED2-EB67-4F98-9B99-01A01653982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231DB-F882-2240-8CEA-86132ACE79A6}" type="datetimeFigureOut">
              <a:rPr lang="en-US" smtClean="0"/>
              <a:t>3/30/2021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765958-0070-0A41-8872-EE5E4310743C}" type="slidenum">
              <a:rPr lang="en-US" smtClean="0"/>
              <a:t>‹#›</a:t>
            </a:fld>
            <a:endParaRPr lang="en-US"/>
          </a:p>
        </p:txBody>
      </p:sp>
    </p:spTree>
    <p:extLst>
      <p:ext uri="{BB962C8B-B14F-4D97-AF65-F5344CB8AC3E}">
        <p14:creationId xmlns:p14="http://schemas.microsoft.com/office/powerpoint/2010/main" val="272949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800" b="1"/>
              <a:t>Opportunities for communication with Key Internal Stakeholders</a:t>
            </a:r>
          </a:p>
          <a:p>
            <a:pPr lvl="1"/>
            <a:r>
              <a:rPr lang="en-NZ" sz="1800"/>
              <a:t>Regular and improved relationship with VUWSA and V-ISA</a:t>
            </a:r>
          </a:p>
          <a:p>
            <a:pPr lvl="1"/>
            <a:r>
              <a:rPr lang="en-NZ" sz="1800"/>
              <a:t>Ongoing and effective two way partnerships with:</a:t>
            </a:r>
          </a:p>
          <a:p>
            <a:pPr lvl="2"/>
            <a:r>
              <a:rPr lang="en-NZ" sz="1800"/>
              <a:t>Student Health</a:t>
            </a:r>
          </a:p>
          <a:p>
            <a:pPr lvl="2"/>
            <a:r>
              <a:rPr lang="en-NZ" sz="1800"/>
              <a:t>Student Wellbeing</a:t>
            </a:r>
          </a:p>
          <a:p>
            <a:pPr lvl="2"/>
            <a:r>
              <a:rPr lang="en-NZ" sz="1800"/>
              <a:t>Careers</a:t>
            </a:r>
          </a:p>
          <a:p>
            <a:pPr lvl="2"/>
            <a:r>
              <a:rPr lang="en-NZ" sz="1800"/>
              <a:t>Wellington University International</a:t>
            </a:r>
          </a:p>
          <a:p>
            <a:r>
              <a:rPr lang="en-NZ" sz="1800" b="1"/>
              <a:t>Continued work on policy </a:t>
            </a:r>
          </a:p>
          <a:p>
            <a:pPr lvl="1"/>
            <a:r>
              <a:rPr lang="en-NZ" sz="1800"/>
              <a:t>Intellectual Policy</a:t>
            </a:r>
          </a:p>
          <a:p>
            <a:pPr lvl="1"/>
            <a:r>
              <a:rPr lang="en-NZ" sz="1800"/>
              <a:t>Staff Conduct</a:t>
            </a:r>
          </a:p>
          <a:p>
            <a:r>
              <a:rPr lang="en-NZ" sz="1800" b="1"/>
              <a:t>Regular meetings with Senior Leadership Team</a:t>
            </a:r>
          </a:p>
          <a:p>
            <a:pPr lvl="1"/>
            <a:r>
              <a:rPr lang="en-NZ" sz="1800"/>
              <a:t>Student Leadership Assembly</a:t>
            </a:r>
          </a:p>
          <a:p>
            <a:endParaRPr lang="en-US"/>
          </a:p>
        </p:txBody>
      </p:sp>
      <p:sp>
        <p:nvSpPr>
          <p:cNvPr id="4" name="Slide Number Placeholder 3"/>
          <p:cNvSpPr>
            <a:spLocks noGrp="1"/>
          </p:cNvSpPr>
          <p:nvPr>
            <p:ph type="sldNum" sz="quarter" idx="5"/>
          </p:nvPr>
        </p:nvSpPr>
        <p:spPr/>
        <p:txBody>
          <a:bodyPr/>
          <a:lstStyle/>
          <a:p>
            <a:fld id="{F5765958-0070-0A41-8872-EE5E4310743C}" type="slidenum">
              <a:rPr lang="en-US" smtClean="0"/>
              <a:t>7</a:t>
            </a:fld>
            <a:endParaRPr lang="en-US"/>
          </a:p>
        </p:txBody>
      </p:sp>
    </p:spTree>
    <p:extLst>
      <p:ext uri="{BB962C8B-B14F-4D97-AF65-F5344CB8AC3E}">
        <p14:creationId xmlns:p14="http://schemas.microsoft.com/office/powerpoint/2010/main" val="3705606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800"/>
              </a:spcAft>
            </a:pPr>
            <a:r>
              <a:rPr lang="en-NZ" sz="1800" b="1">
                <a:effectLst/>
                <a:ea typeface="Calibri" panose="020F0502020204030204" pitchFamily="34" charset="0"/>
                <a:cs typeface="Times New Roman" panose="02020603050405020304" pitchFamily="18" charset="0"/>
              </a:rPr>
              <a:t>Increasing representation of equity groups</a:t>
            </a:r>
          </a:p>
          <a:p>
            <a:pPr lvl="1">
              <a:lnSpc>
                <a:spcPct val="100000"/>
              </a:lnSpc>
            </a:pPr>
            <a:r>
              <a:rPr lang="en-NZ" sz="1800">
                <a:effectLst/>
                <a:ea typeface="Calibri" panose="020F0502020204030204" pitchFamily="34" charset="0"/>
                <a:cs typeface="Times New Roman" panose="02020603050405020304" pitchFamily="18" charset="0"/>
              </a:rPr>
              <a:t>Rainbow</a:t>
            </a:r>
          </a:p>
          <a:p>
            <a:pPr lvl="1">
              <a:lnSpc>
                <a:spcPct val="100000"/>
              </a:lnSpc>
            </a:pPr>
            <a:r>
              <a:rPr lang="en-NZ" sz="1800">
                <a:effectLst/>
                <a:ea typeface="Calibri" panose="020F0502020204030204" pitchFamily="34" charset="0"/>
                <a:cs typeface="Times New Roman" panose="02020603050405020304" pitchFamily="18" charset="0"/>
              </a:rPr>
              <a:t>Maori and Pasifika</a:t>
            </a:r>
          </a:p>
          <a:p>
            <a:pPr lvl="1">
              <a:lnSpc>
                <a:spcPct val="100000"/>
              </a:lnSpc>
            </a:pPr>
            <a:r>
              <a:rPr lang="en-NZ" sz="1800">
                <a:effectLst/>
                <a:ea typeface="Calibri" panose="020F0502020204030204" pitchFamily="34" charset="0"/>
                <a:cs typeface="Times New Roman" panose="02020603050405020304" pitchFamily="18" charset="0"/>
              </a:rPr>
              <a:t>Disabled </a:t>
            </a:r>
          </a:p>
          <a:p>
            <a:r>
              <a:rPr lang="en-NZ" sz="1800" b="1"/>
              <a:t>Opportunities to collaborate on a National Level </a:t>
            </a:r>
          </a:p>
          <a:p>
            <a:pPr lvl="1"/>
            <a:r>
              <a:rPr lang="en-NZ" sz="1800"/>
              <a:t>NZUSA</a:t>
            </a:r>
          </a:p>
          <a:p>
            <a:pPr lvl="1"/>
            <a:r>
              <a:rPr lang="en-NZ" sz="1800"/>
              <a:t>NZISA</a:t>
            </a:r>
          </a:p>
          <a:p>
            <a:endParaRPr lang="en-NZ" sz="2200"/>
          </a:p>
          <a:p>
            <a:endParaRPr lang="en-US"/>
          </a:p>
        </p:txBody>
      </p:sp>
      <p:sp>
        <p:nvSpPr>
          <p:cNvPr id="4" name="Slide Number Placeholder 3"/>
          <p:cNvSpPr>
            <a:spLocks noGrp="1"/>
          </p:cNvSpPr>
          <p:nvPr>
            <p:ph type="sldNum" sz="quarter" idx="5"/>
          </p:nvPr>
        </p:nvSpPr>
        <p:spPr/>
        <p:txBody>
          <a:bodyPr/>
          <a:lstStyle/>
          <a:p>
            <a:fld id="{F5765958-0070-0A41-8872-EE5E4310743C}" type="slidenum">
              <a:rPr lang="en-US" smtClean="0"/>
              <a:t>8</a:t>
            </a:fld>
            <a:endParaRPr lang="en-US"/>
          </a:p>
        </p:txBody>
      </p:sp>
    </p:spTree>
    <p:extLst>
      <p:ext uri="{BB962C8B-B14F-4D97-AF65-F5344CB8AC3E}">
        <p14:creationId xmlns:p14="http://schemas.microsoft.com/office/powerpoint/2010/main" val="185354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C5EDE-6429-4717-9E2F-8870059C76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3333A3FE-4890-4675-A2FD-7B7AC612D5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02F7DCE-9B4F-4ED1-8345-CBC81208911F}"/>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5" name="Footer Placeholder 4">
            <a:extLst>
              <a:ext uri="{FF2B5EF4-FFF2-40B4-BE49-F238E27FC236}">
                <a16:creationId xmlns:a16="http://schemas.microsoft.com/office/drawing/2014/main" id="{7156AC62-ED1A-44DF-8631-4A5864533EF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A28650B-84A5-4904-87C8-21113A39D0E5}"/>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232498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AC366-75EB-4014-9536-FE5C6DBB100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0833743-A06C-4341-8577-D399DF6E24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7A03AE7-6B31-4191-B4C8-F652426C3502}"/>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5" name="Footer Placeholder 4">
            <a:extLst>
              <a:ext uri="{FF2B5EF4-FFF2-40B4-BE49-F238E27FC236}">
                <a16:creationId xmlns:a16="http://schemas.microsoft.com/office/drawing/2014/main" id="{53F696A8-2C98-4724-B079-C0A2F9E20C2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33CA246-3478-49EE-B284-936A2226B836}"/>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2418467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F89133-DE09-44A8-8126-CB4242CEEF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9E881E2-7FA4-4E1F-9ECD-1AF0092F29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B5D63C1-6417-438F-80C5-6B167C56C307}"/>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5" name="Footer Placeholder 4">
            <a:extLst>
              <a:ext uri="{FF2B5EF4-FFF2-40B4-BE49-F238E27FC236}">
                <a16:creationId xmlns:a16="http://schemas.microsoft.com/office/drawing/2014/main" id="{97F13030-DE38-46D6-8438-72F898FFE4D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18862CC-7845-4885-9C5F-AD3C2572F836}"/>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208785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46C3A-8965-4A56-9B79-EE0B4F815CF1}"/>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80E2DE9A-BE65-4069-B622-C98BDD7C24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6693DE6-9A71-4BEF-BEFA-AA13F1233B1A}"/>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5" name="Footer Placeholder 4">
            <a:extLst>
              <a:ext uri="{FF2B5EF4-FFF2-40B4-BE49-F238E27FC236}">
                <a16:creationId xmlns:a16="http://schemas.microsoft.com/office/drawing/2014/main" id="{8015C9F2-1F2B-4643-83AB-E3070CDF653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EA3F65C-975D-47E6-815F-D998493324B7}"/>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187116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18503-AA6D-400E-BBC5-105166C0DB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5575690-A2B4-4F5B-BD43-38A1E569E7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9B9B38-28E9-4585-BD17-6FDFD08F686F}"/>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5" name="Footer Placeholder 4">
            <a:extLst>
              <a:ext uri="{FF2B5EF4-FFF2-40B4-BE49-F238E27FC236}">
                <a16:creationId xmlns:a16="http://schemas.microsoft.com/office/drawing/2014/main" id="{D869CBB8-36D3-4B56-B6CD-6CA7C2FA3EE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F118A49-9293-46AF-97FC-2365D9FA6334}"/>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188362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7A06-8AF5-4353-A62D-224402C4D85B}"/>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D7A43F03-0C68-4B27-807B-6FD33D4DCC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6245B97F-200D-4FD1-BB14-051B6F7067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50C1A01-F192-41EC-AD0B-87D1D8F5D691}"/>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6" name="Footer Placeholder 5">
            <a:extLst>
              <a:ext uri="{FF2B5EF4-FFF2-40B4-BE49-F238E27FC236}">
                <a16:creationId xmlns:a16="http://schemas.microsoft.com/office/drawing/2014/main" id="{17FFFF9C-9066-4AAB-B596-9BC1950F6EF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D53ECFE-5FE7-4547-A3E6-09960D5F586A}"/>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346604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7674B-69FE-42DA-A75C-44A4E97C91C9}"/>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09B603F0-4751-4842-86AA-28FB27520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A16763-7800-4E41-BE8D-29E58E0F66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79588F3-4E91-4EFD-B641-53BCF863F0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F974A-BF19-4CFC-8452-CFFE2EAB53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59B1A710-C9B0-45DA-8233-E0DA277A5EC8}"/>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8" name="Footer Placeholder 7">
            <a:extLst>
              <a:ext uri="{FF2B5EF4-FFF2-40B4-BE49-F238E27FC236}">
                <a16:creationId xmlns:a16="http://schemas.microsoft.com/office/drawing/2014/main" id="{13943422-FA9C-444B-A842-924901570D7E}"/>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0E4F397-A1F6-4F5A-92C9-850AB268060E}"/>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643360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C0C44-C431-4171-A8DB-F94415E9480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8045E940-168D-4A0D-BDDE-3E942D5012BD}"/>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4" name="Footer Placeholder 3">
            <a:extLst>
              <a:ext uri="{FF2B5EF4-FFF2-40B4-BE49-F238E27FC236}">
                <a16:creationId xmlns:a16="http://schemas.microsoft.com/office/drawing/2014/main" id="{507BBA93-B574-4D7F-86FE-2455BA411D3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364FAE0-2E2D-4FE9-BFF3-357625208165}"/>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3507088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4338EA-2081-4762-9876-AFFE2C10D066}"/>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3" name="Footer Placeholder 2">
            <a:extLst>
              <a:ext uri="{FF2B5EF4-FFF2-40B4-BE49-F238E27FC236}">
                <a16:creationId xmlns:a16="http://schemas.microsoft.com/office/drawing/2014/main" id="{79513B98-6FD5-48CB-BF09-B3AC610DE982}"/>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EB818689-6F89-479E-A535-D55078AE65AB}"/>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118552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2C49A-D8AE-4202-9D8B-45CE153A5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676BBDDF-0EE2-4A19-83B1-26981D6511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E7B18896-C941-4CCF-AA37-14C21C53D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B389ED-4409-455F-B99B-DA795D6B9E3F}"/>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6" name="Footer Placeholder 5">
            <a:extLst>
              <a:ext uri="{FF2B5EF4-FFF2-40B4-BE49-F238E27FC236}">
                <a16:creationId xmlns:a16="http://schemas.microsoft.com/office/drawing/2014/main" id="{2B5C8DE9-B91C-47D0-8A97-BCC14E62E30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5B7B118-089D-4C6A-9ED0-13E63F7113F7}"/>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155882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CF76-81FA-47C1-A0C5-78D426FCC5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4FF1A96-9C60-4F06-8E76-5ACBB8A216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A29B7950-6826-4F87-A1F9-DE0AD15899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531FA6-92B5-4893-87F1-8A0D9C4767E0}"/>
              </a:ext>
            </a:extLst>
          </p:cNvPr>
          <p:cNvSpPr>
            <a:spLocks noGrp="1"/>
          </p:cNvSpPr>
          <p:nvPr>
            <p:ph type="dt" sz="half" idx="10"/>
          </p:nvPr>
        </p:nvSpPr>
        <p:spPr/>
        <p:txBody>
          <a:bodyPr/>
          <a:lstStyle/>
          <a:p>
            <a:fld id="{7C65B373-F16C-4A22-B1BD-33658ECF19AB}" type="datetimeFigureOut">
              <a:rPr lang="en-NZ" smtClean="0"/>
              <a:t>30/03/2021</a:t>
            </a:fld>
            <a:endParaRPr lang="en-NZ"/>
          </a:p>
        </p:txBody>
      </p:sp>
      <p:sp>
        <p:nvSpPr>
          <p:cNvPr id="6" name="Footer Placeholder 5">
            <a:extLst>
              <a:ext uri="{FF2B5EF4-FFF2-40B4-BE49-F238E27FC236}">
                <a16:creationId xmlns:a16="http://schemas.microsoft.com/office/drawing/2014/main" id="{5190E9CA-A76A-4133-B9AF-821707DE3A9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080BD5FB-AB31-4CDE-9726-4AD3BE6D0C86}"/>
              </a:ext>
            </a:extLst>
          </p:cNvPr>
          <p:cNvSpPr>
            <a:spLocks noGrp="1"/>
          </p:cNvSpPr>
          <p:nvPr>
            <p:ph type="sldNum" sz="quarter" idx="12"/>
          </p:nvPr>
        </p:nvSpPr>
        <p:spPr/>
        <p:txBody>
          <a:bodyPr/>
          <a:lstStyle/>
          <a:p>
            <a:fld id="{FA601626-AC83-42EB-B46F-546E5D72E32A}" type="slidenum">
              <a:rPr lang="en-NZ" smtClean="0"/>
              <a:t>‹#›</a:t>
            </a:fld>
            <a:endParaRPr lang="en-NZ"/>
          </a:p>
        </p:txBody>
      </p:sp>
    </p:spTree>
    <p:extLst>
      <p:ext uri="{BB962C8B-B14F-4D97-AF65-F5344CB8AC3E}">
        <p14:creationId xmlns:p14="http://schemas.microsoft.com/office/powerpoint/2010/main" val="3096559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AD21F0-F94A-4708-91CE-482F5BEF95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4BA392E-B101-4F58-9BBC-F2D219E8A8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83C8413-2B75-4093-BC36-406B24AF6B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5B373-F16C-4A22-B1BD-33658ECF19AB}" type="datetimeFigureOut">
              <a:rPr lang="en-NZ" smtClean="0"/>
              <a:t>30/03/2021</a:t>
            </a:fld>
            <a:endParaRPr lang="en-NZ"/>
          </a:p>
        </p:txBody>
      </p:sp>
      <p:sp>
        <p:nvSpPr>
          <p:cNvPr id="5" name="Footer Placeholder 4">
            <a:extLst>
              <a:ext uri="{FF2B5EF4-FFF2-40B4-BE49-F238E27FC236}">
                <a16:creationId xmlns:a16="http://schemas.microsoft.com/office/drawing/2014/main" id="{F111B1BB-7FAD-4120-95DA-FA7305B06A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8C978C76-BFED-4B30-BE57-4AA21F68D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01626-AC83-42EB-B46F-546E5D72E32A}" type="slidenum">
              <a:rPr lang="en-NZ" smtClean="0"/>
              <a:t>‹#›</a:t>
            </a:fld>
            <a:endParaRPr lang="en-NZ"/>
          </a:p>
        </p:txBody>
      </p:sp>
    </p:spTree>
    <p:extLst>
      <p:ext uri="{BB962C8B-B14F-4D97-AF65-F5344CB8AC3E}">
        <p14:creationId xmlns:p14="http://schemas.microsoft.com/office/powerpoint/2010/main" val="3745167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67B2777-B671-4EAE-93FF-7D9275F1B350}"/>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1289303" y="1119116"/>
            <a:ext cx="7503850" cy="2213635"/>
          </a:xfrm>
          <a:prstGeom prst="rect">
            <a:avLst/>
          </a:prstGeom>
          <a:noFill/>
        </p:spPr>
      </p:pic>
      <p:sp>
        <p:nvSpPr>
          <p:cNvPr id="54"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460133-713C-4B0A-A67C-BF6242798982}"/>
              </a:ext>
            </a:extLst>
          </p:cNvPr>
          <p:cNvSpPr>
            <a:spLocks noGrp="1"/>
          </p:cNvSpPr>
          <p:nvPr>
            <p:ph type="ctrTitle"/>
          </p:nvPr>
        </p:nvSpPr>
        <p:spPr>
          <a:xfrm>
            <a:off x="1289304" y="3429000"/>
            <a:ext cx="8921672" cy="1713305"/>
          </a:xfrm>
        </p:spPr>
        <p:txBody>
          <a:bodyPr anchor="b">
            <a:normAutofit/>
          </a:bodyPr>
          <a:lstStyle/>
          <a:p>
            <a:pPr algn="l"/>
            <a:r>
              <a:rPr lang="en-NZ" sz="8000"/>
              <a:t>IGM - 2021</a:t>
            </a:r>
          </a:p>
        </p:txBody>
      </p:sp>
      <p:sp>
        <p:nvSpPr>
          <p:cNvPr id="3" name="Subtitle 2">
            <a:extLst>
              <a:ext uri="{FF2B5EF4-FFF2-40B4-BE49-F238E27FC236}">
                <a16:creationId xmlns:a16="http://schemas.microsoft.com/office/drawing/2014/main" id="{B78DDA8B-070D-4718-9063-39F4181B3D91}"/>
              </a:ext>
            </a:extLst>
          </p:cNvPr>
          <p:cNvSpPr>
            <a:spLocks noGrp="1"/>
          </p:cNvSpPr>
          <p:nvPr>
            <p:ph type="subTitle" idx="1"/>
          </p:nvPr>
        </p:nvSpPr>
        <p:spPr>
          <a:xfrm>
            <a:off x="1289303" y="5142305"/>
            <a:ext cx="7321298" cy="753165"/>
          </a:xfrm>
        </p:spPr>
        <p:txBody>
          <a:bodyPr anchor="t">
            <a:normAutofit/>
          </a:bodyPr>
          <a:lstStyle/>
          <a:p>
            <a:pPr algn="l"/>
            <a:r>
              <a:rPr lang="en-NZ"/>
              <a:t>31</a:t>
            </a:r>
            <a:r>
              <a:rPr lang="en-NZ" baseline="30000"/>
              <a:t>st</a:t>
            </a:r>
            <a:r>
              <a:rPr lang="en-NZ"/>
              <a:t> March 2020</a:t>
            </a:r>
          </a:p>
        </p:txBody>
      </p:sp>
    </p:spTree>
    <p:extLst>
      <p:ext uri="{BB962C8B-B14F-4D97-AF65-F5344CB8AC3E}">
        <p14:creationId xmlns:p14="http://schemas.microsoft.com/office/powerpoint/2010/main" val="237736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5CA7-2DBB-4B25-87D6-21467D4C5FFA}"/>
              </a:ext>
            </a:extLst>
          </p:cNvPr>
          <p:cNvSpPr>
            <a:spLocks noGrp="1"/>
          </p:cNvSpPr>
          <p:nvPr>
            <p:ph type="title"/>
          </p:nvPr>
        </p:nvSpPr>
        <p:spPr/>
        <p:txBody>
          <a:bodyPr/>
          <a:lstStyle/>
          <a:p>
            <a:r>
              <a:rPr lang="en-NZ"/>
              <a:t>Vice President’s (Community)- Successes</a:t>
            </a:r>
          </a:p>
        </p:txBody>
      </p:sp>
      <p:sp>
        <p:nvSpPr>
          <p:cNvPr id="3" name="Content Placeholder 2">
            <a:extLst>
              <a:ext uri="{FF2B5EF4-FFF2-40B4-BE49-F238E27FC236}">
                <a16:creationId xmlns:a16="http://schemas.microsoft.com/office/drawing/2014/main" id="{10784ED2-EB67-4F98-9B99-01A016539825}"/>
              </a:ext>
            </a:extLst>
          </p:cNvPr>
          <p:cNvSpPr>
            <a:spLocks noGrp="1"/>
          </p:cNvSpPr>
          <p:nvPr>
            <p:ph idx="1"/>
          </p:nvPr>
        </p:nvSpPr>
        <p:spPr>
          <a:xfrm>
            <a:off x="738188" y="1511299"/>
            <a:ext cx="10515600" cy="4981575"/>
          </a:xfrm>
        </p:spPr>
        <p:txBody>
          <a:bodyPr>
            <a:normAutofit/>
          </a:bodyPr>
          <a:lstStyle/>
          <a:p>
            <a:r>
              <a:rPr lang="en-NZ" sz="2000" b="1"/>
              <a:t>Breakfast Social</a:t>
            </a:r>
          </a:p>
          <a:p>
            <a:pPr marL="457200" lvl="1" indent="0">
              <a:buNone/>
            </a:pPr>
            <a:r>
              <a:rPr lang="en-AU" sz="2000">
                <a:latin typeface="Calibri" panose="020F0502020204030204" pitchFamily="34" charset="0"/>
                <a:ea typeface="Calibri" panose="020F0502020204030204" pitchFamily="34" charset="0"/>
                <a:cs typeface="Times New Roman" panose="02020603050405020304" pitchFamily="18" charset="0"/>
              </a:rPr>
              <a:t>A</a:t>
            </a:r>
            <a:r>
              <a:rPr lang="en-AU" sz="2000">
                <a:effectLst/>
                <a:latin typeface="Calibri" panose="020F0502020204030204" pitchFamily="34" charset="0"/>
                <a:ea typeface="Calibri" panose="020F0502020204030204" pitchFamily="34" charset="0"/>
                <a:cs typeface="Times New Roman" panose="02020603050405020304" pitchFamily="18" charset="0"/>
              </a:rPr>
              <a:t> very successful and popular social event runs three times a month on Fridays and rotate between all three campuses! </a:t>
            </a:r>
            <a:endParaRPr lang="en-NZ" sz="2000">
              <a:effectLst/>
              <a:latin typeface="Calibri" panose="020F0502020204030204" pitchFamily="34" charset="0"/>
              <a:ea typeface="Calibri" panose="020F0502020204030204" pitchFamily="34" charset="0"/>
              <a:cs typeface="Times New Roman" panose="02020603050405020304" pitchFamily="18" charset="0"/>
            </a:endParaRPr>
          </a:p>
          <a:p>
            <a:r>
              <a:rPr lang="en-NZ" sz="2000" b="1"/>
              <a:t>Special Brunches</a:t>
            </a:r>
          </a:p>
          <a:p>
            <a:pPr marL="457200" lvl="1" indent="0">
              <a:buNone/>
            </a:pPr>
            <a:r>
              <a:rPr lang="en-AU" sz="2000">
                <a:effectLst/>
                <a:latin typeface="Calibri" panose="020F0502020204030204" pitchFamily="34" charset="0"/>
                <a:ea typeface="Calibri" panose="020F0502020204030204" pitchFamily="34" charset="0"/>
                <a:cs typeface="Times New Roman" panose="02020603050405020304" pitchFamily="18" charset="0"/>
              </a:rPr>
              <a:t>(Christmas/O Week) – most loveable event with a very high attendance over. 100 people participated on our last Christmas Brunch and O-Week Breakfast Social!</a:t>
            </a:r>
            <a:endParaRPr lang="en-NZ" sz="2000"/>
          </a:p>
          <a:p>
            <a:r>
              <a:rPr lang="en-NZ" sz="2000" b="1"/>
              <a:t>Writing to Finish </a:t>
            </a:r>
            <a:r>
              <a:rPr lang="en-NZ" sz="2000"/>
              <a:t>– Also Extended to include Offshore members</a:t>
            </a:r>
          </a:p>
          <a:p>
            <a:pPr marL="457200" lvl="1" indent="0">
              <a:buNone/>
            </a:pPr>
            <a:r>
              <a:rPr lang="en-AU" sz="2000">
                <a:latin typeface="Calibri" panose="020F0502020204030204" pitchFamily="34" charset="0"/>
                <a:ea typeface="Calibri" panose="020F0502020204030204" pitchFamily="34" charset="0"/>
                <a:cs typeface="Times New Roman" panose="02020603050405020304" pitchFamily="18" charset="0"/>
              </a:rPr>
              <a:t>A</a:t>
            </a:r>
            <a:r>
              <a:rPr lang="en-AU" sz="2000">
                <a:effectLst/>
                <a:latin typeface="Calibri" panose="020F0502020204030204" pitchFamily="34" charset="0"/>
                <a:ea typeface="Calibri" panose="020F0502020204030204" pitchFamily="34" charset="0"/>
                <a:cs typeface="Times New Roman" panose="02020603050405020304" pitchFamily="18" charset="0"/>
              </a:rPr>
              <a:t>nother successful event with high demand. The aim of the session is to give postgraduate students (PhD, Masters, Honours, PG Diploma) space and place for writing provided with feedback and support and providing them with lunch. </a:t>
            </a:r>
          </a:p>
          <a:p>
            <a:r>
              <a:rPr lang="en-AU" sz="2000" b="1">
                <a:effectLst/>
                <a:latin typeface="Calibri" panose="020F0502020204030204" pitchFamily="34" charset="0"/>
                <a:ea typeface="Calibri" panose="020F0502020204030204" pitchFamily="34" charset="0"/>
                <a:cs typeface="Times New Roman" panose="02020603050405020304" pitchFamily="18" charset="0"/>
              </a:rPr>
              <a:t>Survey 2019</a:t>
            </a:r>
            <a:endParaRPr lang="en-AU" sz="2000" b="1">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r>
              <a:rPr lang="en-AU" sz="2000">
                <a:effectLst/>
                <a:latin typeface="Calibri" panose="020F0502020204030204" pitchFamily="34" charset="0"/>
                <a:ea typeface="Calibri" panose="020F0502020204030204" pitchFamily="34" charset="0"/>
                <a:cs typeface="Times New Roman" panose="02020603050405020304" pitchFamily="18" charset="0"/>
              </a:rPr>
              <a:t>Deanna </a:t>
            </a:r>
            <a:r>
              <a:rPr lang="en-AU" sz="2000" err="1">
                <a:effectLst/>
                <a:latin typeface="Calibri" panose="020F0502020204030204" pitchFamily="34" charset="0"/>
                <a:ea typeface="Calibri" panose="020F0502020204030204" pitchFamily="34" charset="0"/>
                <a:cs typeface="Times New Roman" panose="02020603050405020304" pitchFamily="18" charset="0"/>
              </a:rPr>
              <a:t>Ayupova</a:t>
            </a:r>
            <a:r>
              <a:rPr lang="en-AU" sz="2000">
                <a:effectLst/>
                <a:latin typeface="Calibri" panose="020F0502020204030204" pitchFamily="34" charset="0"/>
                <a:ea typeface="Calibri" panose="020F0502020204030204" pitchFamily="34" charset="0"/>
                <a:cs typeface="Times New Roman" panose="02020603050405020304" pitchFamily="18" charset="0"/>
              </a:rPr>
              <a:t>, had created and analysed a survey for all events organized by PGSA. The goal of this survey was to collect postgrads feedback about recurrent events to get ideas what postgrads think about the support that we offer through our events, how to make it better</a:t>
            </a:r>
            <a:endParaRPr lang="en-NZ" sz="2000"/>
          </a:p>
        </p:txBody>
      </p:sp>
      <p:pic>
        <p:nvPicPr>
          <p:cNvPr id="4" name="Picture 3">
            <a:extLst>
              <a:ext uri="{FF2B5EF4-FFF2-40B4-BE49-F238E27FC236}">
                <a16:creationId xmlns:a16="http://schemas.microsoft.com/office/drawing/2014/main" id="{5585038F-26A0-47A6-BDE2-23B8025548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Tree>
    <p:extLst>
      <p:ext uri="{BB962C8B-B14F-4D97-AF65-F5344CB8AC3E}">
        <p14:creationId xmlns:p14="http://schemas.microsoft.com/office/powerpoint/2010/main" val="255301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5CA7-2DBB-4B25-87D6-21467D4C5FFA}"/>
              </a:ext>
            </a:extLst>
          </p:cNvPr>
          <p:cNvSpPr>
            <a:spLocks noGrp="1"/>
          </p:cNvSpPr>
          <p:nvPr>
            <p:ph type="title"/>
          </p:nvPr>
        </p:nvSpPr>
        <p:spPr/>
        <p:txBody>
          <a:bodyPr/>
          <a:lstStyle/>
          <a:p>
            <a:r>
              <a:rPr lang="en-NZ"/>
              <a:t>Vice President’s (Community)- Challenges</a:t>
            </a:r>
          </a:p>
        </p:txBody>
      </p:sp>
      <p:sp>
        <p:nvSpPr>
          <p:cNvPr id="3" name="Content Placeholder 2">
            <a:extLst>
              <a:ext uri="{FF2B5EF4-FFF2-40B4-BE49-F238E27FC236}">
                <a16:creationId xmlns:a16="http://schemas.microsoft.com/office/drawing/2014/main" id="{10784ED2-EB67-4F98-9B99-01A016539825}"/>
              </a:ext>
            </a:extLst>
          </p:cNvPr>
          <p:cNvSpPr>
            <a:spLocks noGrp="1"/>
          </p:cNvSpPr>
          <p:nvPr>
            <p:ph idx="1"/>
          </p:nvPr>
        </p:nvSpPr>
        <p:spPr/>
        <p:txBody>
          <a:bodyPr/>
          <a:lstStyle/>
          <a:p>
            <a:r>
              <a:rPr lang="en-NZ"/>
              <a:t>O-Week</a:t>
            </a:r>
          </a:p>
          <a:p>
            <a:pPr lvl="1"/>
            <a:r>
              <a:rPr lang="en-NZ"/>
              <a:t>Most events that we had scheduled in Trimester 1 were cancelled due to Covid</a:t>
            </a:r>
          </a:p>
          <a:p>
            <a:pPr lvl="1"/>
            <a:r>
              <a:rPr lang="en-NZ"/>
              <a:t>But we had a very successful online forum for introduction to postgraduate study and a sold-out brunch</a:t>
            </a:r>
          </a:p>
          <a:p>
            <a:pPr marL="457200" lvl="1" indent="0">
              <a:buNone/>
            </a:pPr>
            <a:endParaRPr lang="en-NZ"/>
          </a:p>
          <a:p>
            <a:r>
              <a:rPr lang="en-NZ"/>
              <a:t>Postgrad Talks and Make and Mingle</a:t>
            </a:r>
          </a:p>
          <a:p>
            <a:pPr lvl="1"/>
            <a:r>
              <a:rPr lang="en-NZ"/>
              <a:t>We have struggled with member attendance at these events</a:t>
            </a:r>
          </a:p>
          <a:p>
            <a:pPr lvl="1"/>
            <a:r>
              <a:rPr lang="en-NZ"/>
              <a:t>We are revamping the structure, time and advertising methods to make these events more attractive</a:t>
            </a:r>
          </a:p>
        </p:txBody>
      </p:sp>
      <p:pic>
        <p:nvPicPr>
          <p:cNvPr id="4" name="Picture 3">
            <a:extLst>
              <a:ext uri="{FF2B5EF4-FFF2-40B4-BE49-F238E27FC236}">
                <a16:creationId xmlns:a16="http://schemas.microsoft.com/office/drawing/2014/main" id="{5585038F-26A0-47A6-BDE2-23B8025548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Tree>
    <p:extLst>
      <p:ext uri="{BB962C8B-B14F-4D97-AF65-F5344CB8AC3E}">
        <p14:creationId xmlns:p14="http://schemas.microsoft.com/office/powerpoint/2010/main" val="383467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5CA7-2DBB-4B25-87D6-21467D4C5FFA}"/>
              </a:ext>
            </a:extLst>
          </p:cNvPr>
          <p:cNvSpPr>
            <a:spLocks noGrp="1"/>
          </p:cNvSpPr>
          <p:nvPr>
            <p:ph type="title"/>
          </p:nvPr>
        </p:nvSpPr>
        <p:spPr/>
        <p:txBody>
          <a:bodyPr/>
          <a:lstStyle/>
          <a:p>
            <a:r>
              <a:rPr lang="en-NZ"/>
              <a:t>Vice President’s (Community) - Future</a:t>
            </a:r>
          </a:p>
        </p:txBody>
      </p:sp>
      <p:sp>
        <p:nvSpPr>
          <p:cNvPr id="3" name="Content Placeholder 2">
            <a:extLst>
              <a:ext uri="{FF2B5EF4-FFF2-40B4-BE49-F238E27FC236}">
                <a16:creationId xmlns:a16="http://schemas.microsoft.com/office/drawing/2014/main" id="{10784ED2-EB67-4F98-9B99-01A016539825}"/>
              </a:ext>
            </a:extLst>
          </p:cNvPr>
          <p:cNvSpPr>
            <a:spLocks noGrp="1"/>
          </p:cNvSpPr>
          <p:nvPr>
            <p:ph idx="1"/>
          </p:nvPr>
        </p:nvSpPr>
        <p:spPr/>
        <p:txBody>
          <a:bodyPr/>
          <a:lstStyle/>
          <a:p>
            <a:r>
              <a:rPr lang="en-NZ"/>
              <a:t>Increasing engagement with community via improved advertising </a:t>
            </a:r>
          </a:p>
          <a:p>
            <a:r>
              <a:rPr lang="en-NZ"/>
              <a:t>New events which take physical and mental wellbeing of members into account:</a:t>
            </a:r>
          </a:p>
          <a:p>
            <a:pPr lvl="1"/>
            <a:r>
              <a:rPr lang="en-NZ"/>
              <a:t>Day out at Zealandia this month</a:t>
            </a:r>
          </a:p>
          <a:p>
            <a:r>
              <a:rPr lang="en-NZ"/>
              <a:t>Potential threat of re-emergence of Covid and moving events online</a:t>
            </a:r>
          </a:p>
          <a:p>
            <a:r>
              <a:rPr lang="en-NZ"/>
              <a:t>Creating events catered to our offshore community</a:t>
            </a:r>
          </a:p>
          <a:p>
            <a:r>
              <a:rPr lang="en-NZ"/>
              <a:t>Streamlining events that are less popular and taking member feedback into account</a:t>
            </a:r>
          </a:p>
          <a:p>
            <a:endParaRPr lang="en-NZ"/>
          </a:p>
        </p:txBody>
      </p:sp>
      <p:pic>
        <p:nvPicPr>
          <p:cNvPr id="4" name="Picture 3">
            <a:extLst>
              <a:ext uri="{FF2B5EF4-FFF2-40B4-BE49-F238E27FC236}">
                <a16:creationId xmlns:a16="http://schemas.microsoft.com/office/drawing/2014/main" id="{5585038F-26A0-47A6-BDE2-23B8025548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Tree>
    <p:extLst>
      <p:ext uri="{BB962C8B-B14F-4D97-AF65-F5344CB8AC3E}">
        <p14:creationId xmlns:p14="http://schemas.microsoft.com/office/powerpoint/2010/main" val="1931719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5CA7-2DBB-4B25-87D6-21467D4C5FFA}"/>
              </a:ext>
            </a:extLst>
          </p:cNvPr>
          <p:cNvSpPr>
            <a:spLocks noGrp="1"/>
          </p:cNvSpPr>
          <p:nvPr>
            <p:ph type="title"/>
          </p:nvPr>
        </p:nvSpPr>
        <p:spPr/>
        <p:txBody>
          <a:bodyPr/>
          <a:lstStyle/>
          <a:p>
            <a:r>
              <a:rPr lang="en-NZ"/>
              <a:t>Communication Officer’s View Point</a:t>
            </a:r>
          </a:p>
        </p:txBody>
      </p:sp>
      <p:sp>
        <p:nvSpPr>
          <p:cNvPr id="3" name="Content Placeholder 2">
            <a:extLst>
              <a:ext uri="{FF2B5EF4-FFF2-40B4-BE49-F238E27FC236}">
                <a16:creationId xmlns:a16="http://schemas.microsoft.com/office/drawing/2014/main" id="{10784ED2-EB67-4F98-9B99-01A016539825}"/>
              </a:ext>
            </a:extLst>
          </p:cNvPr>
          <p:cNvSpPr>
            <a:spLocks noGrp="1"/>
          </p:cNvSpPr>
          <p:nvPr>
            <p:ph idx="1"/>
          </p:nvPr>
        </p:nvSpPr>
        <p:spPr/>
        <p:txBody>
          <a:bodyPr vert="horz" lIns="91440" tIns="45720" rIns="91440" bIns="45720" rtlCol="0" anchor="t">
            <a:normAutofit/>
          </a:bodyPr>
          <a:lstStyle/>
          <a:p>
            <a:r>
              <a:rPr lang="en-NZ" sz="2400" b="1">
                <a:cs typeface="Calibri"/>
              </a:rPr>
              <a:t>Group chat apps: improve</a:t>
            </a:r>
            <a:r>
              <a:rPr lang="en-NZ" sz="2400" b="1">
                <a:ea typeface="+mn-lt"/>
                <a:cs typeface="+mn-lt"/>
              </a:rPr>
              <a:t> online communications</a:t>
            </a:r>
            <a:endParaRPr lang="en-NZ" sz="2400">
              <a:cs typeface="Calibri"/>
            </a:endParaRPr>
          </a:p>
          <a:p>
            <a:pPr lvl="1"/>
            <a:r>
              <a:rPr lang="en-NZ" sz="2000">
                <a:cs typeface="Calibri"/>
              </a:rPr>
              <a:t>Get instant feedback on online/offline events</a:t>
            </a:r>
            <a:endParaRPr lang="zh-CN" altLang="en-US" sz="2000">
              <a:ea typeface="+mn-lt"/>
              <a:cs typeface="+mn-lt"/>
            </a:endParaRPr>
          </a:p>
          <a:p>
            <a:pPr lvl="1"/>
            <a:r>
              <a:rPr lang="en-NZ" sz="2000">
                <a:ea typeface="+mn-lt"/>
                <a:cs typeface="+mn-lt"/>
              </a:rPr>
              <a:t>Facilitate communications between students, especially for offshore students</a:t>
            </a:r>
            <a:endParaRPr lang="en-NZ"/>
          </a:p>
          <a:p>
            <a:r>
              <a:rPr lang="en-NZ" sz="2400" b="1">
                <a:cs typeface="Calibri"/>
              </a:rPr>
              <a:t>Website: make it easy to use</a:t>
            </a:r>
          </a:p>
          <a:p>
            <a:pPr lvl="1"/>
            <a:r>
              <a:rPr lang="en-NZ" sz="2000">
                <a:cs typeface="Calibri"/>
              </a:rPr>
              <a:t>For existing members to know what's happening</a:t>
            </a:r>
          </a:p>
          <a:p>
            <a:pPr lvl="1"/>
            <a:r>
              <a:rPr lang="en-NZ" sz="2000">
                <a:cs typeface="Calibri"/>
              </a:rPr>
              <a:t>For non-member postgrad students to know what's good in it</a:t>
            </a:r>
          </a:p>
          <a:p>
            <a:r>
              <a:rPr lang="en-NZ" sz="2400" b="1">
                <a:cs typeface="Calibri"/>
              </a:rPr>
              <a:t>Social media: "</a:t>
            </a:r>
            <a:r>
              <a:rPr lang="en-NZ" sz="2400" b="1">
                <a:ea typeface="+mn-lt"/>
                <a:cs typeface="+mn-lt"/>
              </a:rPr>
              <a:t>Broaden for merging"</a:t>
            </a:r>
          </a:p>
          <a:p>
            <a:pPr lvl="1"/>
            <a:r>
              <a:rPr lang="en-NZ" sz="2000">
                <a:cs typeface="Calibri"/>
              </a:rPr>
              <a:t>Facebook, Twitter, Instagram... everyone has their own choice</a:t>
            </a:r>
          </a:p>
          <a:p>
            <a:pPr lvl="1"/>
            <a:r>
              <a:rPr lang="en-NZ" sz="2000">
                <a:cs typeface="Calibri"/>
              </a:rPr>
              <a:t>Connect with group chats</a:t>
            </a:r>
          </a:p>
          <a:p>
            <a:pPr lvl="1"/>
            <a:endParaRPr lang="en-NZ" sz="2000">
              <a:cs typeface="Calibri"/>
            </a:endParaRPr>
          </a:p>
        </p:txBody>
      </p:sp>
      <p:pic>
        <p:nvPicPr>
          <p:cNvPr id="4" name="Picture 3">
            <a:extLst>
              <a:ext uri="{FF2B5EF4-FFF2-40B4-BE49-F238E27FC236}">
                <a16:creationId xmlns:a16="http://schemas.microsoft.com/office/drawing/2014/main" id="{5585038F-26A0-47A6-BDE2-23B8025548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Tree>
    <p:extLst>
      <p:ext uri="{BB962C8B-B14F-4D97-AF65-F5344CB8AC3E}">
        <p14:creationId xmlns:p14="http://schemas.microsoft.com/office/powerpoint/2010/main" val="221311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50EF-694F-4F72-8642-D262AB5E35B0}"/>
              </a:ext>
            </a:extLst>
          </p:cNvPr>
          <p:cNvSpPr>
            <a:spLocks noGrp="1"/>
          </p:cNvSpPr>
          <p:nvPr>
            <p:ph type="title"/>
          </p:nvPr>
        </p:nvSpPr>
        <p:spPr/>
        <p:txBody>
          <a:bodyPr/>
          <a:lstStyle/>
          <a:p>
            <a:r>
              <a:rPr lang="en-NZ"/>
              <a:t>President’s Viewpoint - Introduction</a:t>
            </a:r>
          </a:p>
        </p:txBody>
      </p:sp>
      <p:sp>
        <p:nvSpPr>
          <p:cNvPr id="3" name="Content Placeholder 2">
            <a:extLst>
              <a:ext uri="{FF2B5EF4-FFF2-40B4-BE49-F238E27FC236}">
                <a16:creationId xmlns:a16="http://schemas.microsoft.com/office/drawing/2014/main" id="{368D1D23-8248-43D1-A1FD-F47BFE173B0B}"/>
              </a:ext>
            </a:extLst>
          </p:cNvPr>
          <p:cNvSpPr>
            <a:spLocks noGrp="1"/>
          </p:cNvSpPr>
          <p:nvPr>
            <p:ph idx="1"/>
          </p:nvPr>
        </p:nvSpPr>
        <p:spPr>
          <a:xfrm>
            <a:off x="838200" y="1454149"/>
            <a:ext cx="10515600" cy="4992143"/>
          </a:xfrm>
        </p:spPr>
        <p:txBody>
          <a:bodyPr>
            <a:normAutofit/>
          </a:bodyPr>
          <a:lstStyle/>
          <a:p>
            <a:r>
              <a:rPr lang="en-NZ" sz="2200"/>
              <a:t>2020-2021 has been a period of trial and triumph</a:t>
            </a:r>
          </a:p>
          <a:p>
            <a:r>
              <a:rPr lang="en-NZ" sz="2200"/>
              <a:t>We have been impacted by the tolls of Covid like everyone else</a:t>
            </a:r>
          </a:p>
          <a:p>
            <a:r>
              <a:rPr lang="en-NZ" sz="2200"/>
              <a:t>I would like to start off by acknowledging all of our team members who have left us:</a:t>
            </a:r>
          </a:p>
          <a:p>
            <a:pPr lvl="1"/>
            <a:r>
              <a:rPr lang="en-NZ" sz="2200"/>
              <a:t>Co-President – Christiana Torricelli</a:t>
            </a:r>
          </a:p>
          <a:p>
            <a:pPr lvl="1"/>
            <a:r>
              <a:rPr lang="en-NZ" sz="2200"/>
              <a:t>Community VP – Deanna </a:t>
            </a:r>
            <a:r>
              <a:rPr lang="en-NZ" sz="2200" err="1"/>
              <a:t>Ayupova</a:t>
            </a:r>
            <a:endParaRPr lang="en-NZ" sz="2200"/>
          </a:p>
          <a:p>
            <a:pPr lvl="1"/>
            <a:r>
              <a:rPr lang="en-NZ" sz="2200"/>
              <a:t>Communications Officer – Sraddha Venkataraman</a:t>
            </a:r>
          </a:p>
          <a:p>
            <a:pPr lvl="1"/>
            <a:r>
              <a:rPr lang="en-NZ" sz="2200"/>
              <a:t>Committee Representative Officer – Nancy Marquez</a:t>
            </a:r>
          </a:p>
          <a:p>
            <a:pPr lvl="1"/>
            <a:r>
              <a:rPr lang="en-NZ" sz="2200" err="1"/>
              <a:t>Te</a:t>
            </a:r>
            <a:r>
              <a:rPr lang="en-NZ" sz="2200"/>
              <a:t> </a:t>
            </a:r>
            <a:r>
              <a:rPr lang="en-NZ" sz="2200" err="1"/>
              <a:t>Aro</a:t>
            </a:r>
            <a:r>
              <a:rPr lang="en-NZ" sz="2200"/>
              <a:t> Outreach Officer – Jack Walker</a:t>
            </a:r>
          </a:p>
          <a:p>
            <a:pPr lvl="1"/>
            <a:r>
              <a:rPr lang="en-NZ" sz="2200"/>
              <a:t>Executive Member – Nikki Lima</a:t>
            </a:r>
          </a:p>
          <a:p>
            <a:pPr lvl="1"/>
            <a:r>
              <a:rPr lang="en-NZ" sz="2200"/>
              <a:t>Former President – Elizabeth Olsen</a:t>
            </a:r>
          </a:p>
          <a:p>
            <a:pPr lvl="1"/>
            <a:r>
              <a:rPr lang="en-NZ" sz="2200"/>
              <a:t>Former </a:t>
            </a:r>
            <a:r>
              <a:rPr lang="en-NZ" sz="2200" err="1"/>
              <a:t>former</a:t>
            </a:r>
            <a:r>
              <a:rPr lang="en-NZ" sz="2200"/>
              <a:t> Community Officer – Sam Crawley</a:t>
            </a:r>
          </a:p>
          <a:p>
            <a:pPr marL="457200" lvl="1" indent="0">
              <a:buNone/>
            </a:pPr>
            <a:endParaRPr lang="en-NZ" sz="1600"/>
          </a:p>
          <a:p>
            <a:pPr lvl="2"/>
            <a:endParaRPr lang="en-NZ"/>
          </a:p>
        </p:txBody>
      </p:sp>
      <p:pic>
        <p:nvPicPr>
          <p:cNvPr id="4" name="Picture 3">
            <a:extLst>
              <a:ext uri="{FF2B5EF4-FFF2-40B4-BE49-F238E27FC236}">
                <a16:creationId xmlns:a16="http://schemas.microsoft.com/office/drawing/2014/main" id="{034A174A-8683-4A58-BD7F-8B83499C2F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Tree>
    <p:extLst>
      <p:ext uri="{BB962C8B-B14F-4D97-AF65-F5344CB8AC3E}">
        <p14:creationId xmlns:p14="http://schemas.microsoft.com/office/powerpoint/2010/main" val="311315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50EF-694F-4F72-8642-D262AB5E35B0}"/>
              </a:ext>
            </a:extLst>
          </p:cNvPr>
          <p:cNvSpPr>
            <a:spLocks noGrp="1"/>
          </p:cNvSpPr>
          <p:nvPr>
            <p:ph type="title"/>
          </p:nvPr>
        </p:nvSpPr>
        <p:spPr/>
        <p:txBody>
          <a:bodyPr/>
          <a:lstStyle/>
          <a:p>
            <a:r>
              <a:rPr lang="en-NZ"/>
              <a:t>President’s Viewpoint - Introduction</a:t>
            </a:r>
          </a:p>
        </p:txBody>
      </p:sp>
      <p:sp>
        <p:nvSpPr>
          <p:cNvPr id="3" name="Content Placeholder 2">
            <a:extLst>
              <a:ext uri="{FF2B5EF4-FFF2-40B4-BE49-F238E27FC236}">
                <a16:creationId xmlns:a16="http://schemas.microsoft.com/office/drawing/2014/main" id="{368D1D23-8248-43D1-A1FD-F47BFE173B0B}"/>
              </a:ext>
            </a:extLst>
          </p:cNvPr>
          <p:cNvSpPr>
            <a:spLocks noGrp="1"/>
          </p:cNvSpPr>
          <p:nvPr>
            <p:ph idx="1"/>
          </p:nvPr>
        </p:nvSpPr>
        <p:spPr>
          <a:xfrm>
            <a:off x="838200" y="1454149"/>
            <a:ext cx="10515600" cy="4992143"/>
          </a:xfrm>
        </p:spPr>
        <p:txBody>
          <a:bodyPr>
            <a:normAutofit/>
          </a:bodyPr>
          <a:lstStyle/>
          <a:p>
            <a:r>
              <a:rPr lang="en-NZ" sz="2200"/>
              <a:t>I would also like to welcome our new officers and do some special shoutouts</a:t>
            </a:r>
          </a:p>
          <a:p>
            <a:pPr lvl="1"/>
            <a:r>
              <a:rPr lang="en-NZ" sz="2200"/>
              <a:t>Advocacy VP – Merissa Parkinson</a:t>
            </a:r>
          </a:p>
          <a:p>
            <a:pPr lvl="1"/>
            <a:r>
              <a:rPr lang="en-NZ" sz="2200"/>
              <a:t>Community VP – Katherine </a:t>
            </a:r>
            <a:r>
              <a:rPr lang="en-NZ" sz="2200" err="1"/>
              <a:t>Garvis</a:t>
            </a:r>
            <a:endParaRPr lang="en-NZ" sz="2200"/>
          </a:p>
          <a:p>
            <a:pPr lvl="1"/>
            <a:r>
              <a:rPr lang="en-NZ" sz="2200"/>
              <a:t>Communications Officer – Yi (Ethan) Zhang</a:t>
            </a:r>
          </a:p>
          <a:p>
            <a:pPr lvl="1"/>
            <a:r>
              <a:rPr lang="en-NZ" sz="2200" err="1"/>
              <a:t>Pipitea</a:t>
            </a:r>
            <a:r>
              <a:rPr lang="en-NZ" sz="2200"/>
              <a:t> Outreach – </a:t>
            </a:r>
            <a:r>
              <a:rPr lang="en-NZ" sz="2200" err="1"/>
              <a:t>Talitakuum</a:t>
            </a:r>
            <a:r>
              <a:rPr lang="en-NZ" sz="2200"/>
              <a:t> </a:t>
            </a:r>
            <a:r>
              <a:rPr lang="en-NZ" sz="2200" err="1"/>
              <a:t>Ekandjo</a:t>
            </a:r>
            <a:endParaRPr lang="en-NZ" sz="2200"/>
          </a:p>
          <a:p>
            <a:pPr lvl="1"/>
            <a:r>
              <a:rPr lang="en-NZ" sz="2200"/>
              <a:t>Exec Members – Jemima Agnew, Rizwan </a:t>
            </a:r>
            <a:r>
              <a:rPr lang="en-NZ" sz="2200" err="1"/>
              <a:t>Sulehry</a:t>
            </a:r>
            <a:r>
              <a:rPr lang="en-NZ" sz="2200"/>
              <a:t>, </a:t>
            </a:r>
            <a:r>
              <a:rPr lang="en-NZ" sz="2200" err="1"/>
              <a:t>Fabi</a:t>
            </a:r>
            <a:r>
              <a:rPr lang="en-NZ" sz="2200"/>
              <a:t> </a:t>
            </a:r>
            <a:r>
              <a:rPr lang="en-NZ" sz="2200" err="1"/>
              <a:t>Omerod</a:t>
            </a:r>
            <a:endParaRPr lang="en-NZ" sz="2200"/>
          </a:p>
          <a:p>
            <a:r>
              <a:rPr lang="en-NZ" sz="2200"/>
              <a:t>I am especially thankful to our Executive Assistant </a:t>
            </a:r>
            <a:r>
              <a:rPr lang="en-NZ" sz="2200" err="1"/>
              <a:t>Erella</a:t>
            </a:r>
            <a:r>
              <a:rPr lang="en-NZ" sz="2200"/>
              <a:t> </a:t>
            </a:r>
            <a:r>
              <a:rPr lang="en-NZ" sz="2200" err="1"/>
              <a:t>Sonnino</a:t>
            </a:r>
            <a:r>
              <a:rPr lang="en-NZ" sz="2200"/>
              <a:t>, our Treasurer, Nathan Hobrough and our Tutor Network Liaison Officer Cody Rei Anderson who have been pillars of strength to keep the PGSA going through times of trial</a:t>
            </a:r>
          </a:p>
          <a:p>
            <a:r>
              <a:rPr lang="en-NZ" sz="2200"/>
              <a:t>I would also like to acknowledge the hard work put in by Sashi </a:t>
            </a:r>
            <a:r>
              <a:rPr lang="en-NZ" sz="2200" err="1"/>
              <a:t>Athota</a:t>
            </a:r>
            <a:r>
              <a:rPr lang="en-NZ" sz="2200"/>
              <a:t> and </a:t>
            </a:r>
            <a:r>
              <a:rPr lang="en-NZ" sz="2200" err="1"/>
              <a:t>Injy</a:t>
            </a:r>
            <a:r>
              <a:rPr lang="en-NZ" sz="2200"/>
              <a:t> Johnstone who have been tirelessly connecting with our offshore members and working across multiple </a:t>
            </a:r>
            <a:r>
              <a:rPr lang="en-NZ" sz="2200" err="1"/>
              <a:t>timezones</a:t>
            </a:r>
            <a:endParaRPr lang="en-NZ" sz="2200"/>
          </a:p>
          <a:p>
            <a:endParaRPr lang="en-NZ" sz="2200"/>
          </a:p>
          <a:p>
            <a:pPr marL="457200" lvl="1" indent="0">
              <a:buNone/>
            </a:pPr>
            <a:endParaRPr lang="en-NZ" sz="2200"/>
          </a:p>
          <a:p>
            <a:pPr lvl="2"/>
            <a:endParaRPr lang="en-NZ" sz="2200"/>
          </a:p>
        </p:txBody>
      </p:sp>
      <p:pic>
        <p:nvPicPr>
          <p:cNvPr id="4" name="Picture 3">
            <a:extLst>
              <a:ext uri="{FF2B5EF4-FFF2-40B4-BE49-F238E27FC236}">
                <a16:creationId xmlns:a16="http://schemas.microsoft.com/office/drawing/2014/main" id="{034A174A-8683-4A58-BD7F-8B83499C2F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Tree>
    <p:extLst>
      <p:ext uri="{BB962C8B-B14F-4D97-AF65-F5344CB8AC3E}">
        <p14:creationId xmlns:p14="http://schemas.microsoft.com/office/powerpoint/2010/main" val="333738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50EF-694F-4F72-8642-D262AB5E35B0}"/>
              </a:ext>
            </a:extLst>
          </p:cNvPr>
          <p:cNvSpPr>
            <a:spLocks noGrp="1"/>
          </p:cNvSpPr>
          <p:nvPr>
            <p:ph type="title"/>
          </p:nvPr>
        </p:nvSpPr>
        <p:spPr/>
        <p:txBody>
          <a:bodyPr/>
          <a:lstStyle/>
          <a:p>
            <a:r>
              <a:rPr lang="en-NZ"/>
              <a:t>President’s Viewpoint - Successes</a:t>
            </a:r>
          </a:p>
        </p:txBody>
      </p:sp>
      <p:sp>
        <p:nvSpPr>
          <p:cNvPr id="3" name="Content Placeholder 2">
            <a:extLst>
              <a:ext uri="{FF2B5EF4-FFF2-40B4-BE49-F238E27FC236}">
                <a16:creationId xmlns:a16="http://schemas.microsoft.com/office/drawing/2014/main" id="{368D1D23-8248-43D1-A1FD-F47BFE173B0B}"/>
              </a:ext>
            </a:extLst>
          </p:cNvPr>
          <p:cNvSpPr>
            <a:spLocks noGrp="1"/>
          </p:cNvSpPr>
          <p:nvPr>
            <p:ph idx="1"/>
          </p:nvPr>
        </p:nvSpPr>
        <p:spPr>
          <a:xfrm>
            <a:off x="838200" y="1454149"/>
            <a:ext cx="10515600" cy="4992143"/>
          </a:xfrm>
        </p:spPr>
        <p:txBody>
          <a:bodyPr>
            <a:normAutofit fontScale="92500" lnSpcReduction="10000"/>
          </a:bodyPr>
          <a:lstStyle/>
          <a:p>
            <a:r>
              <a:rPr lang="en-NZ" sz="2000" b="1"/>
              <a:t>PhD Space</a:t>
            </a:r>
          </a:p>
          <a:p>
            <a:pPr lvl="1"/>
            <a:r>
              <a:rPr lang="en-NZ" sz="2000"/>
              <a:t>Doctoral Scholarship</a:t>
            </a:r>
          </a:p>
          <a:p>
            <a:pPr lvl="1"/>
            <a:r>
              <a:rPr lang="en-NZ" sz="2000"/>
              <a:t>Submission Scholarship</a:t>
            </a:r>
          </a:p>
          <a:p>
            <a:pPr lvl="1"/>
            <a:r>
              <a:rPr lang="en-NZ" sz="2000"/>
              <a:t>Improved Communication about Supervisor Expectations through FGR</a:t>
            </a:r>
          </a:p>
          <a:p>
            <a:r>
              <a:rPr lang="en-NZ" sz="2000" b="1"/>
              <a:t>Ongoing and effective relationships with Senior Leadership</a:t>
            </a:r>
          </a:p>
          <a:p>
            <a:pPr lvl="2"/>
            <a:r>
              <a:rPr lang="en-NZ"/>
              <a:t>Academic Board and Academic Committee</a:t>
            </a:r>
          </a:p>
          <a:p>
            <a:pPr lvl="2"/>
            <a:r>
              <a:rPr lang="en-NZ"/>
              <a:t>Vice Provost Academics</a:t>
            </a:r>
          </a:p>
          <a:p>
            <a:pPr lvl="2"/>
            <a:r>
              <a:rPr lang="en-NZ"/>
              <a:t>Vice Provost Research</a:t>
            </a:r>
          </a:p>
          <a:p>
            <a:pPr lvl="2"/>
            <a:r>
              <a:rPr lang="en-NZ"/>
              <a:t>Director, Student Academic Services</a:t>
            </a:r>
          </a:p>
          <a:p>
            <a:pPr lvl="2"/>
            <a:r>
              <a:rPr lang="en-NZ"/>
              <a:t>Manager, Student Finance</a:t>
            </a:r>
          </a:p>
          <a:p>
            <a:pPr lvl="2"/>
            <a:r>
              <a:rPr lang="en-NZ"/>
              <a:t>Director, WUI</a:t>
            </a:r>
          </a:p>
          <a:p>
            <a:r>
              <a:rPr lang="en-NZ" sz="2000" b="1"/>
              <a:t>Collaboration with Tutor Network</a:t>
            </a:r>
          </a:p>
          <a:p>
            <a:pPr lvl="1"/>
            <a:r>
              <a:rPr lang="en-NZ" sz="2000"/>
              <a:t>Social for Tutors</a:t>
            </a:r>
          </a:p>
          <a:p>
            <a:pPr lvl="1"/>
            <a:r>
              <a:rPr lang="en-NZ" sz="2000"/>
              <a:t>Other Advocacy</a:t>
            </a:r>
          </a:p>
          <a:p>
            <a:r>
              <a:rPr lang="en-NZ" sz="2000" b="1"/>
              <a:t>Excellence</a:t>
            </a:r>
          </a:p>
          <a:p>
            <a:pPr lvl="1"/>
            <a:r>
              <a:rPr lang="en-NZ" sz="2000" err="1"/>
              <a:t>Victorias</a:t>
            </a:r>
            <a:r>
              <a:rPr lang="en-NZ" sz="2000"/>
              <a:t> Awards</a:t>
            </a:r>
          </a:p>
          <a:p>
            <a:pPr marL="457200" lvl="1" indent="0">
              <a:buNone/>
            </a:pPr>
            <a:endParaRPr lang="en-NZ" sz="2000"/>
          </a:p>
          <a:p>
            <a:pPr lvl="2"/>
            <a:endParaRPr lang="en-NZ"/>
          </a:p>
        </p:txBody>
      </p:sp>
      <p:pic>
        <p:nvPicPr>
          <p:cNvPr id="4" name="Picture 3">
            <a:extLst>
              <a:ext uri="{FF2B5EF4-FFF2-40B4-BE49-F238E27FC236}">
                <a16:creationId xmlns:a16="http://schemas.microsoft.com/office/drawing/2014/main" id="{034A174A-8683-4A58-BD7F-8B83499C2F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Tree>
    <p:extLst>
      <p:ext uri="{BB962C8B-B14F-4D97-AF65-F5344CB8AC3E}">
        <p14:creationId xmlns:p14="http://schemas.microsoft.com/office/powerpoint/2010/main" val="611401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50EF-694F-4F72-8642-D262AB5E35B0}"/>
              </a:ext>
            </a:extLst>
          </p:cNvPr>
          <p:cNvSpPr>
            <a:spLocks noGrp="1"/>
          </p:cNvSpPr>
          <p:nvPr>
            <p:ph type="title"/>
          </p:nvPr>
        </p:nvSpPr>
        <p:spPr/>
        <p:txBody>
          <a:bodyPr/>
          <a:lstStyle/>
          <a:p>
            <a:r>
              <a:rPr lang="en-NZ"/>
              <a:t>President’s Viewpoint –Challenges</a:t>
            </a:r>
          </a:p>
        </p:txBody>
      </p:sp>
      <p:sp>
        <p:nvSpPr>
          <p:cNvPr id="3" name="Content Placeholder 2">
            <a:extLst>
              <a:ext uri="{FF2B5EF4-FFF2-40B4-BE49-F238E27FC236}">
                <a16:creationId xmlns:a16="http://schemas.microsoft.com/office/drawing/2014/main" id="{368D1D23-8248-43D1-A1FD-F47BFE173B0B}"/>
              </a:ext>
            </a:extLst>
          </p:cNvPr>
          <p:cNvSpPr>
            <a:spLocks noGrp="1"/>
          </p:cNvSpPr>
          <p:nvPr>
            <p:ph idx="1"/>
          </p:nvPr>
        </p:nvSpPr>
        <p:spPr/>
        <p:txBody>
          <a:bodyPr>
            <a:normAutofit/>
          </a:bodyPr>
          <a:lstStyle/>
          <a:p>
            <a:r>
              <a:rPr lang="en-NZ"/>
              <a:t>Difficulty in keeping PGSA afloat</a:t>
            </a:r>
          </a:p>
          <a:p>
            <a:r>
              <a:rPr lang="en-NZ"/>
              <a:t>Funding uncertainty</a:t>
            </a:r>
          </a:p>
          <a:p>
            <a:r>
              <a:rPr lang="en-NZ"/>
              <a:t>Engagement in events</a:t>
            </a:r>
          </a:p>
          <a:p>
            <a:r>
              <a:rPr lang="en-NZ"/>
              <a:t>Staff pressures post Covid</a:t>
            </a:r>
          </a:p>
          <a:p>
            <a:r>
              <a:rPr lang="en-NZ"/>
              <a:t>Offshore cohorts</a:t>
            </a:r>
          </a:p>
          <a:p>
            <a:pPr lvl="2"/>
            <a:endParaRPr lang="en-NZ"/>
          </a:p>
        </p:txBody>
      </p:sp>
      <p:pic>
        <p:nvPicPr>
          <p:cNvPr id="4" name="Picture 3">
            <a:extLst>
              <a:ext uri="{FF2B5EF4-FFF2-40B4-BE49-F238E27FC236}">
                <a16:creationId xmlns:a16="http://schemas.microsoft.com/office/drawing/2014/main" id="{034A174A-8683-4A58-BD7F-8B83499C2F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Tree>
    <p:extLst>
      <p:ext uri="{BB962C8B-B14F-4D97-AF65-F5344CB8AC3E}">
        <p14:creationId xmlns:p14="http://schemas.microsoft.com/office/powerpoint/2010/main" val="1948057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50EF-694F-4F72-8642-D262AB5E35B0}"/>
              </a:ext>
            </a:extLst>
          </p:cNvPr>
          <p:cNvSpPr>
            <a:spLocks noGrp="1"/>
          </p:cNvSpPr>
          <p:nvPr>
            <p:ph type="title"/>
          </p:nvPr>
        </p:nvSpPr>
        <p:spPr/>
        <p:txBody>
          <a:bodyPr/>
          <a:lstStyle/>
          <a:p>
            <a:r>
              <a:rPr lang="en-NZ"/>
              <a:t>President’s Viewpoint – The Future</a:t>
            </a:r>
          </a:p>
        </p:txBody>
      </p:sp>
      <p:sp>
        <p:nvSpPr>
          <p:cNvPr id="3" name="Content Placeholder 2">
            <a:extLst>
              <a:ext uri="{FF2B5EF4-FFF2-40B4-BE49-F238E27FC236}">
                <a16:creationId xmlns:a16="http://schemas.microsoft.com/office/drawing/2014/main" id="{368D1D23-8248-43D1-A1FD-F47BFE173B0B}"/>
              </a:ext>
            </a:extLst>
          </p:cNvPr>
          <p:cNvSpPr>
            <a:spLocks noGrp="1"/>
          </p:cNvSpPr>
          <p:nvPr>
            <p:ph idx="1"/>
          </p:nvPr>
        </p:nvSpPr>
        <p:spPr>
          <a:xfrm>
            <a:off x="601638" y="1454149"/>
            <a:ext cx="10515600" cy="5205957"/>
          </a:xfrm>
        </p:spPr>
        <p:txBody>
          <a:bodyPr>
            <a:noAutofit/>
          </a:bodyPr>
          <a:lstStyle/>
          <a:p>
            <a:pPr>
              <a:lnSpc>
                <a:spcPct val="107000"/>
              </a:lnSpc>
              <a:spcAft>
                <a:spcPts val="800"/>
              </a:spcAft>
            </a:pPr>
            <a:r>
              <a:rPr lang="en-NZ" sz="2000" b="1">
                <a:latin typeface="Calibri" panose="020F0502020204030204" pitchFamily="34" charset="0"/>
                <a:ea typeface="Calibri" panose="020F0502020204030204" pitchFamily="34" charset="0"/>
                <a:cs typeface="Times New Roman" panose="02020603050405020304" pitchFamily="18" charset="0"/>
              </a:rPr>
              <a:t>Revisiting MRA and advocacy for student who are offshore</a:t>
            </a:r>
          </a:p>
          <a:p>
            <a:pPr>
              <a:lnSpc>
                <a:spcPct val="107000"/>
              </a:lnSpc>
              <a:spcAft>
                <a:spcPts val="800"/>
              </a:spcAft>
            </a:pPr>
            <a:r>
              <a:rPr lang="en-NZ" sz="2000" b="1">
                <a:effectLst/>
                <a:latin typeface="Calibri" panose="020F0502020204030204" pitchFamily="34" charset="0"/>
                <a:ea typeface="Calibri" panose="020F0502020204030204" pitchFamily="34" charset="0"/>
                <a:cs typeface="Times New Roman" panose="02020603050405020304" pitchFamily="18" charset="0"/>
              </a:rPr>
              <a:t>Ensuring that the PGSA </a:t>
            </a:r>
            <a:r>
              <a:rPr lang="en-NZ" sz="2000" b="1">
                <a:latin typeface="Calibri" panose="020F0502020204030204" pitchFamily="34" charset="0"/>
                <a:ea typeface="Calibri" panose="020F0502020204030204" pitchFamily="34" charset="0"/>
                <a:cs typeface="Times New Roman" panose="02020603050405020304" pitchFamily="18" charset="0"/>
              </a:rPr>
              <a:t>organises events in the offshore space</a:t>
            </a:r>
            <a:endParaRPr lang="en-NZ" sz="20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NZ" sz="2000" b="1">
                <a:effectLst/>
                <a:latin typeface="Calibri" panose="020F0502020204030204" pitchFamily="34" charset="0"/>
                <a:ea typeface="Calibri" panose="020F0502020204030204" pitchFamily="34" charset="0"/>
                <a:cs typeface="Times New Roman" panose="02020603050405020304" pitchFamily="18" charset="0"/>
              </a:rPr>
              <a:t>Increasing PGSA visibility in satellite campuses</a:t>
            </a:r>
          </a:p>
          <a:p>
            <a:pPr>
              <a:lnSpc>
                <a:spcPct val="107000"/>
              </a:lnSpc>
              <a:spcAft>
                <a:spcPts val="800"/>
              </a:spcAft>
            </a:pPr>
            <a:r>
              <a:rPr lang="en-NZ" sz="2000" b="1">
                <a:latin typeface="Calibri" panose="020F0502020204030204" pitchFamily="34" charset="0"/>
                <a:ea typeface="Calibri" panose="020F0502020204030204" pitchFamily="34" charset="0"/>
                <a:cs typeface="Times New Roman" panose="02020603050405020304" pitchFamily="18" charset="0"/>
              </a:rPr>
              <a:t>Increased attention to issues in taught courses</a:t>
            </a:r>
            <a:endParaRPr lang="en-NZ"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NZ" sz="2000" b="1">
                <a:effectLst/>
                <a:latin typeface="Calibri" panose="020F0502020204030204" pitchFamily="34" charset="0"/>
                <a:ea typeface="Calibri" panose="020F0502020204030204" pitchFamily="34" charset="0"/>
                <a:cs typeface="Times New Roman" panose="02020603050405020304" pitchFamily="18" charset="0"/>
              </a:rPr>
              <a:t>Better recognition for PGSA</a:t>
            </a:r>
          </a:p>
          <a:p>
            <a:pPr lvl="1">
              <a:lnSpc>
                <a:spcPct val="107000"/>
              </a:lnSpc>
            </a:pPr>
            <a:r>
              <a:rPr lang="en-NZ" sz="2000">
                <a:effectLst/>
                <a:latin typeface="Calibri" panose="020F0502020204030204" pitchFamily="34" charset="0"/>
                <a:ea typeface="Calibri" panose="020F0502020204030204" pitchFamily="34" charset="0"/>
                <a:cs typeface="Times New Roman" panose="02020603050405020304" pitchFamily="18" charset="0"/>
              </a:rPr>
              <a:t>Paid positions for exec members</a:t>
            </a:r>
          </a:p>
          <a:p>
            <a:pPr lvl="1">
              <a:lnSpc>
                <a:spcPct val="107000"/>
              </a:lnSpc>
            </a:pPr>
            <a:r>
              <a:rPr lang="en-NZ" sz="2000">
                <a:effectLst/>
                <a:latin typeface="Calibri" panose="020F0502020204030204" pitchFamily="34" charset="0"/>
                <a:ea typeface="Calibri" panose="020F0502020204030204" pitchFamily="34" charset="0"/>
                <a:cs typeface="Times New Roman" panose="02020603050405020304" pitchFamily="18" charset="0"/>
              </a:rPr>
              <a:t>Better recognition for PGSA among senior leadership and VUWSA</a:t>
            </a:r>
          </a:p>
          <a:p>
            <a:pPr>
              <a:lnSpc>
                <a:spcPct val="107000"/>
              </a:lnSpc>
              <a:spcAft>
                <a:spcPts val="800"/>
              </a:spcAft>
            </a:pPr>
            <a:r>
              <a:rPr lang="en-NZ" sz="2000" b="1">
                <a:effectLst/>
                <a:latin typeface="Calibri" panose="020F0502020204030204" pitchFamily="34" charset="0"/>
                <a:ea typeface="Calibri" panose="020F0502020204030204" pitchFamily="34" charset="0"/>
                <a:cs typeface="Times New Roman" panose="02020603050405020304" pitchFamily="18" charset="0"/>
              </a:rPr>
              <a:t>General Streamline of PGSA Events, Processes and Protocols</a:t>
            </a:r>
          </a:p>
          <a:p>
            <a:endParaRPr lang="en-NZ" sz="2000"/>
          </a:p>
        </p:txBody>
      </p:sp>
      <p:pic>
        <p:nvPicPr>
          <p:cNvPr id="4" name="Picture 3">
            <a:extLst>
              <a:ext uri="{FF2B5EF4-FFF2-40B4-BE49-F238E27FC236}">
                <a16:creationId xmlns:a16="http://schemas.microsoft.com/office/drawing/2014/main" id="{034A174A-8683-4A58-BD7F-8B83499C2F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Tree>
    <p:extLst>
      <p:ext uri="{BB962C8B-B14F-4D97-AF65-F5344CB8AC3E}">
        <p14:creationId xmlns:p14="http://schemas.microsoft.com/office/powerpoint/2010/main" val="365410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5CA7-2DBB-4B25-87D6-21467D4C5FFA}"/>
              </a:ext>
            </a:extLst>
          </p:cNvPr>
          <p:cNvSpPr>
            <a:spLocks noGrp="1"/>
          </p:cNvSpPr>
          <p:nvPr>
            <p:ph type="title"/>
          </p:nvPr>
        </p:nvSpPr>
        <p:spPr/>
        <p:txBody>
          <a:bodyPr/>
          <a:lstStyle/>
          <a:p>
            <a:r>
              <a:rPr lang="en-NZ"/>
              <a:t>Advocacy success this year</a:t>
            </a:r>
          </a:p>
        </p:txBody>
      </p:sp>
      <p:pic>
        <p:nvPicPr>
          <p:cNvPr id="4" name="Picture 3">
            <a:extLst>
              <a:ext uri="{FF2B5EF4-FFF2-40B4-BE49-F238E27FC236}">
                <a16:creationId xmlns:a16="http://schemas.microsoft.com/office/drawing/2014/main" id="{5585038F-26A0-47A6-BDE2-23B8025548D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grpSp>
        <p:nvGrpSpPr>
          <p:cNvPr id="19" name="Group 18">
            <a:extLst>
              <a:ext uri="{FF2B5EF4-FFF2-40B4-BE49-F238E27FC236}">
                <a16:creationId xmlns:a16="http://schemas.microsoft.com/office/drawing/2014/main" id="{848169C2-B50D-A742-B6A2-211FEC614F65}"/>
              </a:ext>
            </a:extLst>
          </p:cNvPr>
          <p:cNvGrpSpPr/>
          <p:nvPr/>
        </p:nvGrpSpPr>
        <p:grpSpPr>
          <a:xfrm>
            <a:off x="921328" y="2052507"/>
            <a:ext cx="2724397" cy="3931988"/>
            <a:chOff x="838200" y="2080947"/>
            <a:chExt cx="2724397" cy="3931988"/>
          </a:xfrm>
        </p:grpSpPr>
        <p:sp>
          <p:nvSpPr>
            <p:cNvPr id="5" name="Oval 4">
              <a:extLst>
                <a:ext uri="{FF2B5EF4-FFF2-40B4-BE49-F238E27FC236}">
                  <a16:creationId xmlns:a16="http://schemas.microsoft.com/office/drawing/2014/main" id="{589C9EC4-0B2A-4A4D-BCF8-829EEC364914}"/>
                </a:ext>
              </a:extLst>
            </p:cNvPr>
            <p:cNvSpPr>
              <a:spLocks noChangeAspect="1"/>
            </p:cNvSpPr>
            <p:nvPr/>
          </p:nvSpPr>
          <p:spPr>
            <a:xfrm>
              <a:off x="1582832" y="2080947"/>
              <a:ext cx="1035200" cy="1035472"/>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5400">
                  <a:cs typeface="Calibri"/>
                </a:rPr>
                <a:t>1</a:t>
              </a:r>
              <a:endParaRPr lang="en-GB" sz="5400"/>
            </a:p>
          </p:txBody>
        </p:sp>
        <p:cxnSp>
          <p:nvCxnSpPr>
            <p:cNvPr id="7" name="Straight Connector 6">
              <a:extLst>
                <a:ext uri="{FF2B5EF4-FFF2-40B4-BE49-F238E27FC236}">
                  <a16:creationId xmlns:a16="http://schemas.microsoft.com/office/drawing/2014/main" id="{35C9FF63-E07E-F545-B912-57BA5D9CE1C1}"/>
                </a:ext>
              </a:extLst>
            </p:cNvPr>
            <p:cNvCxnSpPr/>
            <p:nvPr/>
          </p:nvCxnSpPr>
          <p:spPr>
            <a:xfrm>
              <a:off x="838200" y="3426031"/>
              <a:ext cx="2724397"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C97DE0A-D8FE-9548-8029-45084BA16E7B}"/>
                </a:ext>
              </a:extLst>
            </p:cNvPr>
            <p:cNvSpPr txBox="1"/>
            <p:nvPr/>
          </p:nvSpPr>
          <p:spPr>
            <a:xfrm>
              <a:off x="838200" y="3550722"/>
              <a:ext cx="2724397" cy="2462213"/>
            </a:xfrm>
            <a:prstGeom prst="rect">
              <a:avLst/>
            </a:prstGeom>
            <a:noFill/>
          </p:spPr>
          <p:txBody>
            <a:bodyPr wrap="square" rtlCol="0">
              <a:spAutoFit/>
            </a:bodyPr>
            <a:lstStyle/>
            <a:p>
              <a:pPr>
                <a:spcAft>
                  <a:spcPts val="600"/>
                </a:spcAft>
              </a:pPr>
              <a:r>
                <a:rPr lang="en-US" b="1"/>
                <a:t>Communications</a:t>
              </a:r>
            </a:p>
            <a:p>
              <a:pPr>
                <a:spcAft>
                  <a:spcPts val="600"/>
                </a:spcAft>
              </a:pPr>
              <a:r>
                <a:rPr lang="en-US"/>
                <a:t>Regular and improved relationships</a:t>
              </a:r>
            </a:p>
            <a:p>
              <a:pPr>
                <a:spcAft>
                  <a:spcPts val="600"/>
                </a:spcAft>
              </a:pPr>
              <a:r>
                <a:rPr lang="en-US"/>
                <a:t>Two-way partnerships – Student Health, Student Wellbeing, Careers, Wellington University International</a:t>
              </a:r>
            </a:p>
          </p:txBody>
        </p:sp>
      </p:grpSp>
      <p:grpSp>
        <p:nvGrpSpPr>
          <p:cNvPr id="12" name="Group 11">
            <a:extLst>
              <a:ext uri="{FF2B5EF4-FFF2-40B4-BE49-F238E27FC236}">
                <a16:creationId xmlns:a16="http://schemas.microsoft.com/office/drawing/2014/main" id="{350DD787-0079-9542-A484-29A4B10E2804}"/>
              </a:ext>
            </a:extLst>
          </p:cNvPr>
          <p:cNvGrpSpPr/>
          <p:nvPr/>
        </p:nvGrpSpPr>
        <p:grpSpPr>
          <a:xfrm>
            <a:off x="4375069" y="2052507"/>
            <a:ext cx="2724397" cy="2747048"/>
            <a:chOff x="4291941" y="2080947"/>
            <a:chExt cx="2724397" cy="2747048"/>
          </a:xfrm>
        </p:grpSpPr>
        <p:sp>
          <p:nvSpPr>
            <p:cNvPr id="9" name="Oval 8">
              <a:extLst>
                <a:ext uri="{FF2B5EF4-FFF2-40B4-BE49-F238E27FC236}">
                  <a16:creationId xmlns:a16="http://schemas.microsoft.com/office/drawing/2014/main" id="{9771BE73-1C7F-AC43-9556-122E5514C1AD}"/>
                </a:ext>
              </a:extLst>
            </p:cNvPr>
            <p:cNvSpPr>
              <a:spLocks noChangeAspect="1"/>
            </p:cNvSpPr>
            <p:nvPr/>
          </p:nvSpPr>
          <p:spPr>
            <a:xfrm>
              <a:off x="5036573" y="2080947"/>
              <a:ext cx="1035200" cy="1035472"/>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5400">
                  <a:cs typeface="Calibri"/>
                </a:rPr>
                <a:t>2</a:t>
              </a:r>
              <a:endParaRPr lang="en-GB" sz="5400"/>
            </a:p>
          </p:txBody>
        </p:sp>
        <p:cxnSp>
          <p:nvCxnSpPr>
            <p:cNvPr id="10" name="Straight Connector 9">
              <a:extLst>
                <a:ext uri="{FF2B5EF4-FFF2-40B4-BE49-F238E27FC236}">
                  <a16:creationId xmlns:a16="http://schemas.microsoft.com/office/drawing/2014/main" id="{CC716490-05BA-E04E-B857-6FC60EFD570C}"/>
                </a:ext>
              </a:extLst>
            </p:cNvPr>
            <p:cNvCxnSpPr/>
            <p:nvPr/>
          </p:nvCxnSpPr>
          <p:spPr>
            <a:xfrm>
              <a:off x="4291941" y="3426031"/>
              <a:ext cx="2724397"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AAE1765-5CAB-C348-BD12-F713B7EE0DB8}"/>
                </a:ext>
              </a:extLst>
            </p:cNvPr>
            <p:cNvSpPr txBox="1"/>
            <p:nvPr/>
          </p:nvSpPr>
          <p:spPr>
            <a:xfrm>
              <a:off x="4291941" y="3550722"/>
              <a:ext cx="2724397" cy="1277273"/>
            </a:xfrm>
            <a:prstGeom prst="rect">
              <a:avLst/>
            </a:prstGeom>
            <a:noFill/>
          </p:spPr>
          <p:txBody>
            <a:bodyPr wrap="square" rtlCol="0">
              <a:spAutoFit/>
            </a:bodyPr>
            <a:lstStyle/>
            <a:p>
              <a:pPr>
                <a:spcAft>
                  <a:spcPts val="600"/>
                </a:spcAft>
              </a:pPr>
              <a:r>
                <a:rPr lang="en-US" b="1"/>
                <a:t>Policy</a:t>
              </a:r>
            </a:p>
            <a:p>
              <a:pPr>
                <a:spcAft>
                  <a:spcPts val="600"/>
                </a:spcAft>
              </a:pPr>
              <a:r>
                <a:rPr lang="en-US"/>
                <a:t>Consultations for Intellectual Policy and Staff Conduct Policy</a:t>
              </a:r>
            </a:p>
          </p:txBody>
        </p:sp>
      </p:grpSp>
      <p:grpSp>
        <p:nvGrpSpPr>
          <p:cNvPr id="13" name="Group 12">
            <a:extLst>
              <a:ext uri="{FF2B5EF4-FFF2-40B4-BE49-F238E27FC236}">
                <a16:creationId xmlns:a16="http://schemas.microsoft.com/office/drawing/2014/main" id="{F9B2C844-415E-7F47-9BA9-B7DDA96F0621}"/>
              </a:ext>
            </a:extLst>
          </p:cNvPr>
          <p:cNvGrpSpPr/>
          <p:nvPr/>
        </p:nvGrpSpPr>
        <p:grpSpPr>
          <a:xfrm>
            <a:off x="7828810" y="2052507"/>
            <a:ext cx="2724397" cy="2747048"/>
            <a:chOff x="4291941" y="2080947"/>
            <a:chExt cx="2724397" cy="2747048"/>
          </a:xfrm>
        </p:grpSpPr>
        <p:sp>
          <p:nvSpPr>
            <p:cNvPr id="14" name="Oval 13">
              <a:extLst>
                <a:ext uri="{FF2B5EF4-FFF2-40B4-BE49-F238E27FC236}">
                  <a16:creationId xmlns:a16="http://schemas.microsoft.com/office/drawing/2014/main" id="{A385A65F-3543-DE42-8640-5818A701D499}"/>
                </a:ext>
              </a:extLst>
            </p:cNvPr>
            <p:cNvSpPr>
              <a:spLocks noChangeAspect="1"/>
            </p:cNvSpPr>
            <p:nvPr/>
          </p:nvSpPr>
          <p:spPr>
            <a:xfrm>
              <a:off x="5036573" y="2080947"/>
              <a:ext cx="1035200" cy="1035472"/>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5400">
                  <a:cs typeface="Calibri"/>
                </a:rPr>
                <a:t>3</a:t>
              </a:r>
              <a:endParaRPr lang="en-GB" sz="5400"/>
            </a:p>
          </p:txBody>
        </p:sp>
        <p:cxnSp>
          <p:nvCxnSpPr>
            <p:cNvPr id="15" name="Straight Connector 14">
              <a:extLst>
                <a:ext uri="{FF2B5EF4-FFF2-40B4-BE49-F238E27FC236}">
                  <a16:creationId xmlns:a16="http://schemas.microsoft.com/office/drawing/2014/main" id="{A7009467-E1B7-664D-BD71-5B3C822DB1E0}"/>
                </a:ext>
              </a:extLst>
            </p:cNvPr>
            <p:cNvCxnSpPr/>
            <p:nvPr/>
          </p:nvCxnSpPr>
          <p:spPr>
            <a:xfrm>
              <a:off x="4291941" y="3426031"/>
              <a:ext cx="2724397"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1A13677-7400-6C40-B8C5-99262774532F}"/>
                </a:ext>
              </a:extLst>
            </p:cNvPr>
            <p:cNvSpPr txBox="1"/>
            <p:nvPr/>
          </p:nvSpPr>
          <p:spPr>
            <a:xfrm>
              <a:off x="4291941" y="3550722"/>
              <a:ext cx="2724397" cy="1277273"/>
            </a:xfrm>
            <a:prstGeom prst="rect">
              <a:avLst/>
            </a:prstGeom>
            <a:noFill/>
          </p:spPr>
          <p:txBody>
            <a:bodyPr wrap="square" rtlCol="0">
              <a:spAutoFit/>
            </a:bodyPr>
            <a:lstStyle/>
            <a:p>
              <a:pPr>
                <a:spcAft>
                  <a:spcPts val="600"/>
                </a:spcAft>
              </a:pPr>
              <a:r>
                <a:rPr lang="en-US" b="1"/>
                <a:t>Senior Leadership Comms</a:t>
              </a:r>
            </a:p>
            <a:p>
              <a:pPr>
                <a:spcAft>
                  <a:spcPts val="600"/>
                </a:spcAft>
              </a:pPr>
              <a:r>
                <a:rPr lang="en-US"/>
                <a:t>Involvement as part of the Student Leadership assembly</a:t>
              </a:r>
            </a:p>
          </p:txBody>
        </p:sp>
      </p:grpSp>
    </p:spTree>
    <p:extLst>
      <p:ext uri="{BB962C8B-B14F-4D97-AF65-F5344CB8AC3E}">
        <p14:creationId xmlns:p14="http://schemas.microsoft.com/office/powerpoint/2010/main" val="934637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E9ED1BF6-795A-4445-BB77-9AA3E0419993}"/>
              </a:ext>
            </a:extLst>
          </p:cNvPr>
          <p:cNvSpPr>
            <a:spLocks noChangeAspect="1"/>
          </p:cNvSpPr>
          <p:nvPr/>
        </p:nvSpPr>
        <p:spPr>
          <a:xfrm>
            <a:off x="6863410" y="1845488"/>
            <a:ext cx="3960000" cy="3960000"/>
          </a:xfrm>
          <a:prstGeom prst="ellipse">
            <a:avLst/>
          </a:prstGeom>
          <a:ln>
            <a:solidFill>
              <a:schemeClr val="bg1">
                <a:lumMod val="50000"/>
              </a:schemeClr>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D0FC5CA7-2DBB-4B25-87D6-21467D4C5FFA}"/>
              </a:ext>
            </a:extLst>
          </p:cNvPr>
          <p:cNvSpPr>
            <a:spLocks noGrp="1"/>
          </p:cNvSpPr>
          <p:nvPr>
            <p:ph type="title"/>
          </p:nvPr>
        </p:nvSpPr>
        <p:spPr/>
        <p:txBody>
          <a:bodyPr/>
          <a:lstStyle/>
          <a:p>
            <a:r>
              <a:rPr lang="en-NZ"/>
              <a:t>Foster equitable communities</a:t>
            </a:r>
          </a:p>
        </p:txBody>
      </p:sp>
      <p:sp>
        <p:nvSpPr>
          <p:cNvPr id="3" name="Content Placeholder 2">
            <a:extLst>
              <a:ext uri="{FF2B5EF4-FFF2-40B4-BE49-F238E27FC236}">
                <a16:creationId xmlns:a16="http://schemas.microsoft.com/office/drawing/2014/main" id="{10784ED2-EB67-4F98-9B99-01A016539825}"/>
              </a:ext>
            </a:extLst>
          </p:cNvPr>
          <p:cNvSpPr>
            <a:spLocks noGrp="1"/>
          </p:cNvSpPr>
          <p:nvPr>
            <p:ph idx="1"/>
          </p:nvPr>
        </p:nvSpPr>
        <p:spPr>
          <a:xfrm>
            <a:off x="5785154" y="1845488"/>
            <a:ext cx="3471688" cy="4976019"/>
          </a:xfrm>
        </p:spPr>
        <p:txBody>
          <a:bodyPr>
            <a:normAutofit/>
          </a:bodyPr>
          <a:lstStyle/>
          <a:p>
            <a:pPr lvl="1">
              <a:lnSpc>
                <a:spcPct val="107000"/>
              </a:lnSpc>
              <a:spcAft>
                <a:spcPts val="800"/>
              </a:spcAft>
            </a:pPr>
            <a:endParaRPr lang="en-NZ" sz="1800">
              <a:effectLst/>
              <a:ea typeface="Calibri" panose="020F0502020204030204" pitchFamily="34" charset="0"/>
              <a:cs typeface="Times New Roman" panose="02020603050405020304" pitchFamily="18" charset="0"/>
            </a:endParaRPr>
          </a:p>
          <a:p>
            <a:pPr lvl="1"/>
            <a:endParaRPr lang="en-NZ" sz="1800"/>
          </a:p>
        </p:txBody>
      </p:sp>
      <p:pic>
        <p:nvPicPr>
          <p:cNvPr id="4" name="Picture 3">
            <a:extLst>
              <a:ext uri="{FF2B5EF4-FFF2-40B4-BE49-F238E27FC236}">
                <a16:creationId xmlns:a16="http://schemas.microsoft.com/office/drawing/2014/main" id="{5585038F-26A0-47A6-BDE2-23B8025548D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sp>
        <p:nvSpPr>
          <p:cNvPr id="5" name="Oval 4">
            <a:extLst>
              <a:ext uri="{FF2B5EF4-FFF2-40B4-BE49-F238E27FC236}">
                <a16:creationId xmlns:a16="http://schemas.microsoft.com/office/drawing/2014/main" id="{B738D785-BC3D-4794-B98C-40BA0DC20817}"/>
              </a:ext>
            </a:extLst>
          </p:cNvPr>
          <p:cNvSpPr>
            <a:spLocks noChangeAspect="1"/>
          </p:cNvSpPr>
          <p:nvPr/>
        </p:nvSpPr>
        <p:spPr>
          <a:xfrm>
            <a:off x="7120574" y="2570129"/>
            <a:ext cx="1440000" cy="1439729"/>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cs typeface="Calibri"/>
              </a:rPr>
              <a:t>Rainbow</a:t>
            </a:r>
            <a:endParaRPr lang="en-GB" sz="1200"/>
          </a:p>
        </p:txBody>
      </p:sp>
      <p:sp>
        <p:nvSpPr>
          <p:cNvPr id="6" name="Oval 5">
            <a:extLst>
              <a:ext uri="{FF2B5EF4-FFF2-40B4-BE49-F238E27FC236}">
                <a16:creationId xmlns:a16="http://schemas.microsoft.com/office/drawing/2014/main" id="{AE516B2C-70CB-4956-831A-A3E81640550C}"/>
              </a:ext>
            </a:extLst>
          </p:cNvPr>
          <p:cNvSpPr>
            <a:spLocks noChangeAspect="1"/>
          </p:cNvSpPr>
          <p:nvPr/>
        </p:nvSpPr>
        <p:spPr>
          <a:xfrm>
            <a:off x="8066759" y="2009077"/>
            <a:ext cx="1440000" cy="1440379"/>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a:cs typeface="Calibri"/>
              </a:rPr>
              <a:t>Māori</a:t>
            </a:r>
            <a:endParaRPr lang="en-GB" sz="1200"/>
          </a:p>
        </p:txBody>
      </p:sp>
      <p:sp>
        <p:nvSpPr>
          <p:cNvPr id="7" name="Oval 6">
            <a:extLst>
              <a:ext uri="{FF2B5EF4-FFF2-40B4-BE49-F238E27FC236}">
                <a16:creationId xmlns:a16="http://schemas.microsoft.com/office/drawing/2014/main" id="{42EF1FC0-113A-48AF-9613-71F22F7A07F0}"/>
              </a:ext>
            </a:extLst>
          </p:cNvPr>
          <p:cNvSpPr>
            <a:spLocks noChangeAspect="1"/>
          </p:cNvSpPr>
          <p:nvPr/>
        </p:nvSpPr>
        <p:spPr>
          <a:xfrm>
            <a:off x="7072565" y="3633958"/>
            <a:ext cx="1440000" cy="1440379"/>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a:cs typeface="Calibri"/>
              </a:rPr>
              <a:t>Pasifika</a:t>
            </a:r>
            <a:endParaRPr lang="en-GB" sz="1200"/>
          </a:p>
        </p:txBody>
      </p:sp>
      <p:sp>
        <p:nvSpPr>
          <p:cNvPr id="8" name="Oval 7">
            <a:extLst>
              <a:ext uri="{FF2B5EF4-FFF2-40B4-BE49-F238E27FC236}">
                <a16:creationId xmlns:a16="http://schemas.microsoft.com/office/drawing/2014/main" id="{565AD36F-46FB-4475-B8D3-3C07F7AE1608}"/>
              </a:ext>
            </a:extLst>
          </p:cNvPr>
          <p:cNvSpPr>
            <a:spLocks noChangeAspect="1"/>
          </p:cNvSpPr>
          <p:nvPr/>
        </p:nvSpPr>
        <p:spPr>
          <a:xfrm>
            <a:off x="8076871" y="4049197"/>
            <a:ext cx="1440000" cy="1440379"/>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a:cs typeface="Calibri"/>
              </a:rPr>
              <a:t>Disabled</a:t>
            </a:r>
          </a:p>
        </p:txBody>
      </p:sp>
      <p:sp>
        <p:nvSpPr>
          <p:cNvPr id="9" name="Oval 8">
            <a:extLst>
              <a:ext uri="{FF2B5EF4-FFF2-40B4-BE49-F238E27FC236}">
                <a16:creationId xmlns:a16="http://schemas.microsoft.com/office/drawing/2014/main" id="{B537CE31-CB8E-4223-9F4B-2C18C20E7C85}"/>
              </a:ext>
            </a:extLst>
          </p:cNvPr>
          <p:cNvSpPr>
            <a:spLocks noChangeAspect="1"/>
          </p:cNvSpPr>
          <p:nvPr/>
        </p:nvSpPr>
        <p:spPr>
          <a:xfrm>
            <a:off x="9174194" y="2483135"/>
            <a:ext cx="1440000" cy="1440379"/>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a:cs typeface="Calibri"/>
              </a:rPr>
              <a:t>International</a:t>
            </a:r>
            <a:endParaRPr lang="en-GB" sz="1200"/>
          </a:p>
        </p:txBody>
      </p:sp>
      <p:sp>
        <p:nvSpPr>
          <p:cNvPr id="10" name="Oval 9">
            <a:extLst>
              <a:ext uri="{FF2B5EF4-FFF2-40B4-BE49-F238E27FC236}">
                <a16:creationId xmlns:a16="http://schemas.microsoft.com/office/drawing/2014/main" id="{367DB3DC-40F1-4BA7-9F24-777C9308A84A}"/>
              </a:ext>
            </a:extLst>
          </p:cNvPr>
          <p:cNvSpPr>
            <a:spLocks noChangeAspect="1"/>
          </p:cNvSpPr>
          <p:nvPr/>
        </p:nvSpPr>
        <p:spPr>
          <a:xfrm>
            <a:off x="9174194" y="3575139"/>
            <a:ext cx="1440000" cy="1440379"/>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a:cs typeface="Calibri"/>
              </a:rPr>
              <a:t>Domestic</a:t>
            </a:r>
            <a:endParaRPr lang="en-GB" sz="1200"/>
          </a:p>
        </p:txBody>
      </p:sp>
      <p:sp>
        <p:nvSpPr>
          <p:cNvPr id="12" name="Oval 11">
            <a:extLst>
              <a:ext uri="{FF2B5EF4-FFF2-40B4-BE49-F238E27FC236}">
                <a16:creationId xmlns:a16="http://schemas.microsoft.com/office/drawing/2014/main" id="{314DD87A-E2B0-8741-899D-BD7E353883FB}"/>
              </a:ext>
            </a:extLst>
          </p:cNvPr>
          <p:cNvSpPr/>
          <p:nvPr/>
        </p:nvSpPr>
        <p:spPr>
          <a:xfrm>
            <a:off x="8066759" y="3007370"/>
            <a:ext cx="1483913" cy="148391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Post</a:t>
            </a:r>
          </a:p>
          <a:p>
            <a:pPr algn="ctr"/>
            <a:r>
              <a:rPr lang="en-US" sz="1400"/>
              <a:t>graduate community</a:t>
            </a:r>
          </a:p>
        </p:txBody>
      </p:sp>
      <p:sp>
        <p:nvSpPr>
          <p:cNvPr id="13" name="TextBox 12">
            <a:extLst>
              <a:ext uri="{FF2B5EF4-FFF2-40B4-BE49-F238E27FC236}">
                <a16:creationId xmlns:a16="http://schemas.microsoft.com/office/drawing/2014/main" id="{3D6F36F8-DA75-744D-B363-0DD1FE5A5229}"/>
              </a:ext>
            </a:extLst>
          </p:cNvPr>
          <p:cNvSpPr txBox="1"/>
          <p:nvPr/>
        </p:nvSpPr>
        <p:spPr>
          <a:xfrm>
            <a:off x="863598" y="1547412"/>
            <a:ext cx="568312" cy="923330"/>
          </a:xfrm>
          <a:prstGeom prst="rect">
            <a:avLst/>
          </a:prstGeom>
          <a:noFill/>
        </p:spPr>
        <p:txBody>
          <a:bodyPr wrap="square" rtlCol="0">
            <a:spAutoFit/>
          </a:bodyPr>
          <a:lstStyle/>
          <a:p>
            <a:r>
              <a:rPr lang="en-US" sz="5400" b="1">
                <a:solidFill>
                  <a:srgbClr val="7030A0"/>
                </a:solidFill>
              </a:rPr>
              <a:t>1</a:t>
            </a:r>
          </a:p>
        </p:txBody>
      </p:sp>
      <p:sp>
        <p:nvSpPr>
          <p:cNvPr id="14" name="TextBox 13">
            <a:extLst>
              <a:ext uri="{FF2B5EF4-FFF2-40B4-BE49-F238E27FC236}">
                <a16:creationId xmlns:a16="http://schemas.microsoft.com/office/drawing/2014/main" id="{1A23D928-1CD3-9546-8B70-6DB99A8222A5}"/>
              </a:ext>
            </a:extLst>
          </p:cNvPr>
          <p:cNvSpPr txBox="1"/>
          <p:nvPr/>
        </p:nvSpPr>
        <p:spPr>
          <a:xfrm>
            <a:off x="1689073" y="1554123"/>
            <a:ext cx="4430059" cy="1754326"/>
          </a:xfrm>
          <a:prstGeom prst="rect">
            <a:avLst/>
          </a:prstGeom>
          <a:noFill/>
        </p:spPr>
        <p:txBody>
          <a:bodyPr wrap="square" rtlCol="0">
            <a:spAutoFit/>
          </a:bodyPr>
          <a:lstStyle/>
          <a:p>
            <a:r>
              <a:rPr lang="en-US" sz="5400" b="1"/>
              <a:t>Increase membership</a:t>
            </a:r>
          </a:p>
        </p:txBody>
      </p:sp>
      <p:sp>
        <p:nvSpPr>
          <p:cNvPr id="15" name="TextBox 14">
            <a:extLst>
              <a:ext uri="{FF2B5EF4-FFF2-40B4-BE49-F238E27FC236}">
                <a16:creationId xmlns:a16="http://schemas.microsoft.com/office/drawing/2014/main" id="{1DA889FC-68A1-074A-B068-4BE997317067}"/>
              </a:ext>
            </a:extLst>
          </p:cNvPr>
          <p:cNvSpPr txBox="1"/>
          <p:nvPr/>
        </p:nvSpPr>
        <p:spPr>
          <a:xfrm>
            <a:off x="860257" y="3497534"/>
            <a:ext cx="568312" cy="923330"/>
          </a:xfrm>
          <a:prstGeom prst="rect">
            <a:avLst/>
          </a:prstGeom>
          <a:noFill/>
        </p:spPr>
        <p:txBody>
          <a:bodyPr wrap="square" rtlCol="0">
            <a:spAutoFit/>
          </a:bodyPr>
          <a:lstStyle/>
          <a:p>
            <a:r>
              <a:rPr lang="en-US" sz="5400" b="1">
                <a:solidFill>
                  <a:srgbClr val="7030A0"/>
                </a:solidFill>
              </a:rPr>
              <a:t>2</a:t>
            </a:r>
          </a:p>
        </p:txBody>
      </p:sp>
      <p:sp>
        <p:nvSpPr>
          <p:cNvPr id="16" name="TextBox 15">
            <a:extLst>
              <a:ext uri="{FF2B5EF4-FFF2-40B4-BE49-F238E27FC236}">
                <a16:creationId xmlns:a16="http://schemas.microsoft.com/office/drawing/2014/main" id="{EF0A897D-D354-FA47-A906-D3F87F44BD92}"/>
              </a:ext>
            </a:extLst>
          </p:cNvPr>
          <p:cNvSpPr txBox="1"/>
          <p:nvPr/>
        </p:nvSpPr>
        <p:spPr>
          <a:xfrm>
            <a:off x="1685732" y="3504245"/>
            <a:ext cx="4430059" cy="1754326"/>
          </a:xfrm>
          <a:prstGeom prst="rect">
            <a:avLst/>
          </a:prstGeom>
          <a:noFill/>
        </p:spPr>
        <p:txBody>
          <a:bodyPr wrap="square" rtlCol="0">
            <a:spAutoFit/>
          </a:bodyPr>
          <a:lstStyle/>
          <a:p>
            <a:r>
              <a:rPr lang="en-US" sz="5400" b="1"/>
              <a:t>Tell stories that resonate</a:t>
            </a:r>
          </a:p>
        </p:txBody>
      </p:sp>
    </p:spTree>
    <p:extLst>
      <p:ext uri="{BB962C8B-B14F-4D97-AF65-F5344CB8AC3E}">
        <p14:creationId xmlns:p14="http://schemas.microsoft.com/office/powerpoint/2010/main" val="3180548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5CA7-2DBB-4B25-87D6-21467D4C5FFA}"/>
              </a:ext>
            </a:extLst>
          </p:cNvPr>
          <p:cNvSpPr>
            <a:spLocks noGrp="1"/>
          </p:cNvSpPr>
          <p:nvPr>
            <p:ph type="title"/>
          </p:nvPr>
        </p:nvSpPr>
        <p:spPr/>
        <p:txBody>
          <a:bodyPr/>
          <a:lstStyle/>
          <a:p>
            <a:r>
              <a:rPr lang="en-NZ"/>
              <a:t>Collaborate nationally</a:t>
            </a:r>
          </a:p>
        </p:txBody>
      </p:sp>
      <p:pic>
        <p:nvPicPr>
          <p:cNvPr id="4" name="Picture 3">
            <a:extLst>
              <a:ext uri="{FF2B5EF4-FFF2-40B4-BE49-F238E27FC236}">
                <a16:creationId xmlns:a16="http://schemas.microsoft.com/office/drawing/2014/main" id="{5585038F-26A0-47A6-BDE2-23B8025548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66058" y="5805488"/>
            <a:ext cx="2521585" cy="742950"/>
          </a:xfrm>
          <a:prstGeom prst="rect">
            <a:avLst/>
          </a:prstGeom>
          <a:noFill/>
          <a:ln>
            <a:noFill/>
          </a:ln>
        </p:spPr>
      </p:pic>
      <p:cxnSp>
        <p:nvCxnSpPr>
          <p:cNvPr id="15" name="Straight Connector 14">
            <a:extLst>
              <a:ext uri="{FF2B5EF4-FFF2-40B4-BE49-F238E27FC236}">
                <a16:creationId xmlns:a16="http://schemas.microsoft.com/office/drawing/2014/main" id="{EC460CCF-9D7B-9946-A32A-435F6691789C}"/>
              </a:ext>
            </a:extLst>
          </p:cNvPr>
          <p:cNvCxnSpPr>
            <a:cxnSpLocks/>
          </p:cNvCxnSpPr>
          <p:nvPr/>
        </p:nvCxnSpPr>
        <p:spPr>
          <a:xfrm>
            <a:off x="7497862" y="2974789"/>
            <a:ext cx="3377682" cy="25052"/>
          </a:xfrm>
          <a:prstGeom prst="line">
            <a:avLst/>
          </a:prstGeom>
          <a:ln w="127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719786A4-DB14-B945-9214-C8BA57D7EB72}"/>
              </a:ext>
            </a:extLst>
          </p:cNvPr>
          <p:cNvSpPr/>
          <p:nvPr/>
        </p:nvSpPr>
        <p:spPr>
          <a:xfrm>
            <a:off x="-5328873" y="9945666"/>
            <a:ext cx="121322" cy="1213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VUWSA</a:t>
            </a:r>
          </a:p>
        </p:txBody>
      </p:sp>
      <p:sp>
        <p:nvSpPr>
          <p:cNvPr id="19" name="Oval 18">
            <a:extLst>
              <a:ext uri="{FF2B5EF4-FFF2-40B4-BE49-F238E27FC236}">
                <a16:creationId xmlns:a16="http://schemas.microsoft.com/office/drawing/2014/main" id="{0B6DF567-CF20-6D43-A582-C3BFE05D0774}"/>
              </a:ext>
            </a:extLst>
          </p:cNvPr>
          <p:cNvSpPr>
            <a:spLocks noChangeAspect="1"/>
          </p:cNvSpPr>
          <p:nvPr/>
        </p:nvSpPr>
        <p:spPr>
          <a:xfrm>
            <a:off x="7782815" y="4288954"/>
            <a:ext cx="1080000" cy="1079798"/>
          </a:xfrm>
          <a:prstGeom prst="ellipse">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cs typeface="Calibri"/>
              </a:rPr>
              <a:t>VUWSA</a:t>
            </a:r>
            <a:endParaRPr lang="en-GB" sz="1200">
              <a:solidFill>
                <a:schemeClr val="tx1"/>
              </a:solidFill>
            </a:endParaRPr>
          </a:p>
        </p:txBody>
      </p:sp>
      <p:sp>
        <p:nvSpPr>
          <p:cNvPr id="20" name="Oval 19">
            <a:extLst>
              <a:ext uri="{FF2B5EF4-FFF2-40B4-BE49-F238E27FC236}">
                <a16:creationId xmlns:a16="http://schemas.microsoft.com/office/drawing/2014/main" id="{77F47617-4E02-6C44-B309-DE6A05969443}"/>
              </a:ext>
            </a:extLst>
          </p:cNvPr>
          <p:cNvSpPr>
            <a:spLocks noChangeAspect="1"/>
          </p:cNvSpPr>
          <p:nvPr/>
        </p:nvSpPr>
        <p:spPr>
          <a:xfrm>
            <a:off x="8588498" y="3222073"/>
            <a:ext cx="1080000" cy="1079798"/>
          </a:xfrm>
          <a:prstGeom prst="ellipse">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cs typeface="Calibri"/>
              </a:rPr>
              <a:t>PGSA</a:t>
            </a:r>
            <a:endParaRPr lang="en-GB" sz="1200">
              <a:solidFill>
                <a:schemeClr val="tx1"/>
              </a:solidFill>
            </a:endParaRPr>
          </a:p>
        </p:txBody>
      </p:sp>
      <p:sp>
        <p:nvSpPr>
          <p:cNvPr id="21" name="Oval 20">
            <a:extLst>
              <a:ext uri="{FF2B5EF4-FFF2-40B4-BE49-F238E27FC236}">
                <a16:creationId xmlns:a16="http://schemas.microsoft.com/office/drawing/2014/main" id="{A392120A-F365-104C-B3E5-FFC31A182CCF}"/>
              </a:ext>
            </a:extLst>
          </p:cNvPr>
          <p:cNvSpPr>
            <a:spLocks noChangeAspect="1"/>
          </p:cNvSpPr>
          <p:nvPr/>
        </p:nvSpPr>
        <p:spPr>
          <a:xfrm>
            <a:off x="9422927" y="4288954"/>
            <a:ext cx="1080000" cy="1079798"/>
          </a:xfrm>
          <a:prstGeom prst="ellipse">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cs typeface="Calibri"/>
              </a:rPr>
              <a:t>V-ISA</a:t>
            </a:r>
            <a:endParaRPr lang="en-GB" sz="1200">
              <a:solidFill>
                <a:schemeClr val="tx1"/>
              </a:solidFill>
            </a:endParaRPr>
          </a:p>
        </p:txBody>
      </p:sp>
      <p:pic>
        <p:nvPicPr>
          <p:cNvPr id="1026" name="Picture 2" descr="Research | Victoria University of Wellington">
            <a:extLst>
              <a:ext uri="{FF2B5EF4-FFF2-40B4-BE49-F238E27FC236}">
                <a16:creationId xmlns:a16="http://schemas.microsoft.com/office/drawing/2014/main" id="{82D74081-14ED-954C-AE1C-523E2A0478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0863" y="4176034"/>
            <a:ext cx="975269" cy="512016"/>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Connector 21">
            <a:extLst>
              <a:ext uri="{FF2B5EF4-FFF2-40B4-BE49-F238E27FC236}">
                <a16:creationId xmlns:a16="http://schemas.microsoft.com/office/drawing/2014/main" id="{A6B26BCA-DAC7-3540-8145-FD3797BE7F41}"/>
              </a:ext>
            </a:extLst>
          </p:cNvPr>
          <p:cNvCxnSpPr/>
          <p:nvPr/>
        </p:nvCxnSpPr>
        <p:spPr>
          <a:xfrm flipH="1">
            <a:off x="8448649" y="4017581"/>
            <a:ext cx="192214" cy="27137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8816778-5959-6949-9930-53100CC26A0B}"/>
              </a:ext>
            </a:extLst>
          </p:cNvPr>
          <p:cNvSpPr txBox="1"/>
          <p:nvPr/>
        </p:nvSpPr>
        <p:spPr>
          <a:xfrm>
            <a:off x="863598" y="1547412"/>
            <a:ext cx="568312" cy="923330"/>
          </a:xfrm>
          <a:prstGeom prst="rect">
            <a:avLst/>
          </a:prstGeom>
          <a:noFill/>
        </p:spPr>
        <p:txBody>
          <a:bodyPr wrap="square" rtlCol="0">
            <a:spAutoFit/>
          </a:bodyPr>
          <a:lstStyle/>
          <a:p>
            <a:r>
              <a:rPr lang="en-US" sz="5400" b="1">
                <a:solidFill>
                  <a:srgbClr val="7030A0"/>
                </a:solidFill>
              </a:rPr>
              <a:t>1</a:t>
            </a:r>
          </a:p>
        </p:txBody>
      </p:sp>
      <p:sp>
        <p:nvSpPr>
          <p:cNvPr id="28" name="TextBox 27">
            <a:extLst>
              <a:ext uri="{FF2B5EF4-FFF2-40B4-BE49-F238E27FC236}">
                <a16:creationId xmlns:a16="http://schemas.microsoft.com/office/drawing/2014/main" id="{6BF223C8-A6EF-A241-A56C-7DD3F7CB9F82}"/>
              </a:ext>
            </a:extLst>
          </p:cNvPr>
          <p:cNvSpPr txBox="1"/>
          <p:nvPr/>
        </p:nvSpPr>
        <p:spPr>
          <a:xfrm>
            <a:off x="1689073" y="1554123"/>
            <a:ext cx="4430059" cy="1754326"/>
          </a:xfrm>
          <a:prstGeom prst="rect">
            <a:avLst/>
          </a:prstGeom>
          <a:noFill/>
        </p:spPr>
        <p:txBody>
          <a:bodyPr wrap="square" rtlCol="0">
            <a:spAutoFit/>
          </a:bodyPr>
          <a:lstStyle/>
          <a:p>
            <a:r>
              <a:rPr lang="en-US" sz="5400" b="1"/>
              <a:t>Cultivate relationship</a:t>
            </a:r>
          </a:p>
        </p:txBody>
      </p:sp>
      <p:sp>
        <p:nvSpPr>
          <p:cNvPr id="29" name="TextBox 28">
            <a:extLst>
              <a:ext uri="{FF2B5EF4-FFF2-40B4-BE49-F238E27FC236}">
                <a16:creationId xmlns:a16="http://schemas.microsoft.com/office/drawing/2014/main" id="{BC3D9FCA-73D7-0640-838A-82405C181E2D}"/>
              </a:ext>
            </a:extLst>
          </p:cNvPr>
          <p:cNvSpPr txBox="1"/>
          <p:nvPr/>
        </p:nvSpPr>
        <p:spPr>
          <a:xfrm>
            <a:off x="860257" y="3497534"/>
            <a:ext cx="568312" cy="923330"/>
          </a:xfrm>
          <a:prstGeom prst="rect">
            <a:avLst/>
          </a:prstGeom>
          <a:noFill/>
        </p:spPr>
        <p:txBody>
          <a:bodyPr wrap="square" rtlCol="0">
            <a:spAutoFit/>
          </a:bodyPr>
          <a:lstStyle/>
          <a:p>
            <a:r>
              <a:rPr lang="en-US" sz="5400" b="1">
                <a:solidFill>
                  <a:srgbClr val="7030A0"/>
                </a:solidFill>
              </a:rPr>
              <a:t>2</a:t>
            </a:r>
          </a:p>
        </p:txBody>
      </p:sp>
      <p:sp>
        <p:nvSpPr>
          <p:cNvPr id="30" name="TextBox 29">
            <a:extLst>
              <a:ext uri="{FF2B5EF4-FFF2-40B4-BE49-F238E27FC236}">
                <a16:creationId xmlns:a16="http://schemas.microsoft.com/office/drawing/2014/main" id="{EB1D785E-4B86-584F-B4E5-73296805E76D}"/>
              </a:ext>
            </a:extLst>
          </p:cNvPr>
          <p:cNvSpPr txBox="1"/>
          <p:nvPr/>
        </p:nvSpPr>
        <p:spPr>
          <a:xfrm>
            <a:off x="1685732" y="3504245"/>
            <a:ext cx="4430059" cy="2585323"/>
          </a:xfrm>
          <a:prstGeom prst="rect">
            <a:avLst/>
          </a:prstGeom>
          <a:noFill/>
        </p:spPr>
        <p:txBody>
          <a:bodyPr wrap="square" rtlCol="0">
            <a:spAutoFit/>
          </a:bodyPr>
          <a:lstStyle/>
          <a:p>
            <a:r>
              <a:rPr lang="en-US" sz="5400" b="1"/>
              <a:t>Progress international student needs</a:t>
            </a:r>
          </a:p>
        </p:txBody>
      </p:sp>
      <p:cxnSp>
        <p:nvCxnSpPr>
          <p:cNvPr id="31" name="Straight Connector 30">
            <a:extLst>
              <a:ext uri="{FF2B5EF4-FFF2-40B4-BE49-F238E27FC236}">
                <a16:creationId xmlns:a16="http://schemas.microsoft.com/office/drawing/2014/main" id="{287814B6-091E-6D43-814E-4DEF918FA234}"/>
              </a:ext>
            </a:extLst>
          </p:cNvPr>
          <p:cNvCxnSpPr>
            <a:cxnSpLocks/>
          </p:cNvCxnSpPr>
          <p:nvPr/>
        </p:nvCxnSpPr>
        <p:spPr>
          <a:xfrm>
            <a:off x="9616132" y="4022499"/>
            <a:ext cx="192214" cy="27137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3E11359-27CC-B444-86A4-5700D3C5FB95}"/>
              </a:ext>
            </a:extLst>
          </p:cNvPr>
          <p:cNvCxnSpPr>
            <a:cxnSpLocks/>
          </p:cNvCxnSpPr>
          <p:nvPr/>
        </p:nvCxnSpPr>
        <p:spPr>
          <a:xfrm>
            <a:off x="8862815" y="4926457"/>
            <a:ext cx="560112"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372669EE-8657-914B-A334-E81A544EADF7}"/>
              </a:ext>
            </a:extLst>
          </p:cNvPr>
          <p:cNvSpPr>
            <a:spLocks noChangeAspect="1"/>
          </p:cNvSpPr>
          <p:nvPr/>
        </p:nvSpPr>
        <p:spPr>
          <a:xfrm>
            <a:off x="7788665" y="1690688"/>
            <a:ext cx="1080000" cy="1079798"/>
          </a:xfrm>
          <a:prstGeom prst="ellipse">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cs typeface="Calibri"/>
              </a:rPr>
              <a:t>NZISA</a:t>
            </a:r>
            <a:endParaRPr lang="en-GB" sz="1200">
              <a:solidFill>
                <a:schemeClr val="tx1"/>
              </a:solidFill>
            </a:endParaRPr>
          </a:p>
        </p:txBody>
      </p:sp>
      <p:sp>
        <p:nvSpPr>
          <p:cNvPr id="37" name="Oval 36">
            <a:extLst>
              <a:ext uri="{FF2B5EF4-FFF2-40B4-BE49-F238E27FC236}">
                <a16:creationId xmlns:a16="http://schemas.microsoft.com/office/drawing/2014/main" id="{041B6AE2-F6C0-EB4B-B063-805BEC1A14D3}"/>
              </a:ext>
            </a:extLst>
          </p:cNvPr>
          <p:cNvSpPr>
            <a:spLocks noChangeAspect="1"/>
          </p:cNvSpPr>
          <p:nvPr/>
        </p:nvSpPr>
        <p:spPr>
          <a:xfrm>
            <a:off x="9422927" y="1690688"/>
            <a:ext cx="1080000" cy="1079798"/>
          </a:xfrm>
          <a:prstGeom prst="ellipse">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cs typeface="Calibri"/>
              </a:rPr>
              <a:t>NZUSA</a:t>
            </a:r>
            <a:endParaRPr lang="en-GB" sz="1200">
              <a:solidFill>
                <a:schemeClr val="tx1"/>
              </a:solidFill>
            </a:endParaRPr>
          </a:p>
        </p:txBody>
      </p:sp>
      <p:sp>
        <p:nvSpPr>
          <p:cNvPr id="35" name="TextBox 34">
            <a:extLst>
              <a:ext uri="{FF2B5EF4-FFF2-40B4-BE49-F238E27FC236}">
                <a16:creationId xmlns:a16="http://schemas.microsoft.com/office/drawing/2014/main" id="{FC6AA437-6634-9644-87E3-739167334D69}"/>
              </a:ext>
            </a:extLst>
          </p:cNvPr>
          <p:cNvSpPr txBox="1"/>
          <p:nvPr/>
        </p:nvSpPr>
        <p:spPr>
          <a:xfrm>
            <a:off x="7415584" y="2999841"/>
            <a:ext cx="831273" cy="400110"/>
          </a:xfrm>
          <a:prstGeom prst="rect">
            <a:avLst/>
          </a:prstGeom>
          <a:noFill/>
        </p:spPr>
        <p:txBody>
          <a:bodyPr wrap="square" rtlCol="0">
            <a:spAutoFit/>
          </a:bodyPr>
          <a:lstStyle/>
          <a:p>
            <a:r>
              <a:rPr lang="en-US" sz="1000" i="1">
                <a:solidFill>
                  <a:schemeClr val="bg1">
                    <a:lumMod val="50000"/>
                  </a:schemeClr>
                </a:solidFill>
              </a:rPr>
              <a:t>Within the university</a:t>
            </a:r>
          </a:p>
        </p:txBody>
      </p:sp>
      <p:sp>
        <p:nvSpPr>
          <p:cNvPr id="39" name="TextBox 38">
            <a:extLst>
              <a:ext uri="{FF2B5EF4-FFF2-40B4-BE49-F238E27FC236}">
                <a16:creationId xmlns:a16="http://schemas.microsoft.com/office/drawing/2014/main" id="{7861DA3B-349E-C340-894F-F5EC4DE36040}"/>
              </a:ext>
            </a:extLst>
          </p:cNvPr>
          <p:cNvSpPr txBox="1"/>
          <p:nvPr/>
        </p:nvSpPr>
        <p:spPr>
          <a:xfrm>
            <a:off x="7421523" y="2672108"/>
            <a:ext cx="831273" cy="246221"/>
          </a:xfrm>
          <a:prstGeom prst="rect">
            <a:avLst/>
          </a:prstGeom>
          <a:noFill/>
        </p:spPr>
        <p:txBody>
          <a:bodyPr wrap="square" rtlCol="0">
            <a:spAutoFit/>
          </a:bodyPr>
          <a:lstStyle/>
          <a:p>
            <a:r>
              <a:rPr lang="en-US" sz="1000" i="1">
                <a:solidFill>
                  <a:schemeClr val="bg1">
                    <a:lumMod val="50000"/>
                  </a:schemeClr>
                </a:solidFill>
              </a:rPr>
              <a:t>Nationally</a:t>
            </a:r>
          </a:p>
        </p:txBody>
      </p:sp>
    </p:spTree>
    <p:extLst>
      <p:ext uri="{BB962C8B-B14F-4D97-AF65-F5344CB8AC3E}">
        <p14:creationId xmlns:p14="http://schemas.microsoft.com/office/powerpoint/2010/main" val="449123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4915922158074BBA4ED09EBBA74AD9" ma:contentTypeVersion="12" ma:contentTypeDescription="Create a new document." ma:contentTypeScope="" ma:versionID="c42a1458b8c3e2002c12a33cf207429f">
  <xsd:schema xmlns:xsd="http://www.w3.org/2001/XMLSchema" xmlns:xs="http://www.w3.org/2001/XMLSchema" xmlns:p="http://schemas.microsoft.com/office/2006/metadata/properties" xmlns:ns2="675d422b-04e8-4f46-8f8b-6b9f25994d91" xmlns:ns3="28abf8f8-4f89-4eb7-b233-7d09e7559cac" targetNamespace="http://schemas.microsoft.com/office/2006/metadata/properties" ma:root="true" ma:fieldsID="5f9f84bfd0f8d34d910c99ddcc919898" ns2:_="" ns3:_="">
    <xsd:import namespace="675d422b-04e8-4f46-8f8b-6b9f25994d91"/>
    <xsd:import namespace="28abf8f8-4f89-4eb7-b233-7d09e7559ca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5d422b-04e8-4f46-8f8b-6b9f25994d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abf8f8-4f89-4eb7-b233-7d09e7559ca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A931F1-8CD7-4837-8A3F-739FF20D171C}">
  <ds:schemaRefs>
    <ds:schemaRef ds:uri="28abf8f8-4f89-4eb7-b233-7d09e7559cac"/>
    <ds:schemaRef ds:uri="675d422b-04e8-4f46-8f8b-6b9f25994d9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284034F-5A97-4C16-9019-C388BEA483C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8C2273D-3FF1-46B6-B8E3-32CF221A09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IGM - 2021</vt:lpstr>
      <vt:lpstr>President’s Viewpoint - Introduction</vt:lpstr>
      <vt:lpstr>President’s Viewpoint - Introduction</vt:lpstr>
      <vt:lpstr>President’s Viewpoint - Successes</vt:lpstr>
      <vt:lpstr>President’s Viewpoint –Challenges</vt:lpstr>
      <vt:lpstr>President’s Viewpoint – The Future</vt:lpstr>
      <vt:lpstr>Advocacy success this year</vt:lpstr>
      <vt:lpstr>Foster equitable communities</vt:lpstr>
      <vt:lpstr>Collaborate nationally</vt:lpstr>
      <vt:lpstr>Vice President’s (Community)- Successes</vt:lpstr>
      <vt:lpstr>Vice President’s (Community)- Challenges</vt:lpstr>
      <vt:lpstr>Vice President’s (Community) - Future</vt:lpstr>
      <vt:lpstr>Communication Officer’s View 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IGM - 2021</dc:title>
  <dc:creator>PGSA President</dc:creator>
  <cp:revision>1</cp:revision>
  <dcterms:created xsi:type="dcterms:W3CDTF">2021-03-28T22:26:06Z</dcterms:created>
  <dcterms:modified xsi:type="dcterms:W3CDTF">2021-03-30T22:55:49Z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0x010100384915922158074BBA4ED09EBBA74AD9</vt:lpwstr>
  </property>
</Properties>
</file>